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61" r:id="rId4"/>
    <p:sldId id="263" r:id="rId5"/>
    <p:sldId id="264" r:id="rId6"/>
    <p:sldId id="266" r:id="rId7"/>
    <p:sldId id="271" r:id="rId8"/>
    <p:sldId id="273" r:id="rId9"/>
    <p:sldId id="274" r:id="rId10"/>
    <p:sldId id="281" r:id="rId11"/>
    <p:sldId id="286" r:id="rId12"/>
    <p:sldId id="287" r:id="rId13"/>
    <p:sldId id="290" r:id="rId14"/>
    <p:sldId id="292" r:id="rId15"/>
    <p:sldId id="293" r:id="rId16"/>
    <p:sldId id="295" r:id="rId17"/>
    <p:sldId id="297" r:id="rId18"/>
    <p:sldId id="302" r:id="rId19"/>
    <p:sldId id="306" r:id="rId20"/>
    <p:sldId id="308" r:id="rId21"/>
    <p:sldId id="310" r:id="rId22"/>
    <p:sldId id="312" r:id="rId23"/>
    <p:sldId id="317" r:id="rId24"/>
    <p:sldId id="318" r:id="rId25"/>
    <p:sldId id="319" r:id="rId26"/>
    <p:sldId id="320" r:id="rId27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loop="1">
    <p:kiosk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20" d="100"/>
          <a:sy n="20" d="100"/>
        </p:scale>
        <p:origin x="-3414" y="-240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1000"/>
                </a:schemeClr>
              </a:gs>
              <a:gs pos="37000">
                <a:schemeClr val="bg1">
                  <a:alpha val="76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89000"/>
                </a:schemeClr>
              </a:gs>
              <a:gs pos="48000">
                <a:schemeClr val="bg1">
                  <a:alpha val="62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Oval 13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73795" y="5052545"/>
            <a:ext cx="5637010" cy="882119"/>
          </a:xfrm>
        </p:spPr>
        <p:txBody>
          <a:bodyPr>
            <a:normAutofit/>
          </a:bodyPr>
          <a:lstStyle>
            <a:lvl1pPr marL="0" indent="0" algn="l">
              <a:buNone/>
              <a:defRPr sz="2200">
                <a:solidFill>
                  <a:schemeClr val="tx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E33F03-F253-4948-9411-9D35D80434C9}" type="datetimeFigureOut">
              <a:rPr lang="ru-RU" smtClean="0"/>
              <a:t>26.12.2016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9C32ADC-F099-4C6F-B44A-D8894F055A66}" type="slidenum">
              <a:rPr lang="ru-RU" smtClean="0"/>
              <a:t>‹#›</a:t>
            </a:fld>
            <a:endParaRPr lang="ru-RU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17581" y="3132290"/>
            <a:ext cx="7175351" cy="1793167"/>
          </a:xfrm>
          <a:effectLst/>
        </p:spPr>
        <p:txBody>
          <a:bodyPr>
            <a:noAutofit/>
          </a:bodyPr>
          <a:lstStyle>
            <a:lvl1pPr marL="640080" indent="-457200" algn="l">
              <a:defRPr sz="54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E33F03-F253-4948-9411-9D35D80434C9}" type="datetimeFigureOut">
              <a:rPr lang="ru-RU" smtClean="0"/>
              <a:t>26.12.2016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9C32ADC-F099-4C6F-B44A-D8894F055A66}" type="slidenum">
              <a:rPr lang="ru-RU" smtClean="0"/>
              <a:t>‹#›</a:t>
            </a:fld>
            <a:endParaRPr lang="ru-RU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10" name="Content Placeholder 9"/>
          <p:cNvSpPr>
            <a:spLocks noGrp="1"/>
          </p:cNvSpPr>
          <p:nvPr>
            <p:ph sz="quarter" idx="13"/>
          </p:nvPr>
        </p:nvSpPr>
        <p:spPr>
          <a:xfrm>
            <a:off x="1143000" y="731520"/>
            <a:ext cx="6400800" cy="347472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2000"/>
                </a:schemeClr>
              </a:gs>
              <a:gs pos="37000">
                <a:schemeClr val="bg1">
                  <a:alpha val="77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90000"/>
                </a:schemeClr>
              </a:gs>
              <a:gs pos="48000">
                <a:schemeClr val="bg1">
                  <a:alpha val="63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33195" y="2172648"/>
            <a:ext cx="5966666" cy="2423346"/>
          </a:xfrm>
          <a:effectLst/>
        </p:spPr>
        <p:txBody>
          <a:bodyPr anchor="b"/>
          <a:lstStyle>
            <a:lvl1pPr algn="r">
              <a:defRPr sz="4600" b="1" cap="none" baseline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022438" y="4607511"/>
            <a:ext cx="5970494" cy="835460"/>
          </a:xfrm>
        </p:spPr>
        <p:txBody>
          <a:bodyPr anchor="t"/>
          <a:lstStyle>
            <a:lvl1pPr marL="0" indent="0" algn="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E33F03-F253-4948-9411-9D35D80434C9}" type="datetimeFigureOut">
              <a:rPr lang="ru-RU" smtClean="0"/>
              <a:t>26.12.2016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9C32ADC-F099-4C6F-B44A-D8894F055A66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E33F03-F253-4948-9411-9D35D80434C9}" type="datetimeFigureOut">
              <a:rPr lang="ru-RU" smtClean="0"/>
              <a:t>26.12.2016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9C32ADC-F099-4C6F-B44A-D8894F055A66}" type="slidenum">
              <a:rPr lang="ru-RU" smtClean="0"/>
              <a:t>‹#›</a:t>
            </a:fld>
            <a:endParaRPr lang="ru-RU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1142999" y="731519"/>
            <a:ext cx="3346704" cy="347472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731520"/>
            <a:ext cx="3346704" cy="347472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731520"/>
            <a:ext cx="3346704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lang="en-US" sz="2400" b="1" i="0" kern="1200" dirty="0" smtClean="0">
                <a:gradFill>
                  <a:gsLst>
                    <a:gs pos="0">
                      <a:schemeClr val="tx1"/>
                    </a:gs>
                    <a:gs pos="40000">
                      <a:schemeClr val="tx1">
                        <a:lumMod val="75000"/>
                        <a:lumOff val="25000"/>
                      </a:schemeClr>
                    </a:gs>
                    <a:gs pos="100000">
                      <a:schemeClr val="tx2">
                        <a:alpha val="65000"/>
                      </a:schemeClr>
                    </a:gs>
                  </a:gsLst>
                  <a:lin ang="5400000" scaled="0"/>
                </a:gradFill>
                <a:effectLst/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56447" y="1400327"/>
            <a:ext cx="3346704" cy="2743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7302" y="731520"/>
            <a:ext cx="3346704" cy="639762"/>
          </a:xfrm>
        </p:spPr>
        <p:txBody>
          <a:bodyPr anchor="b">
            <a:noAutofit/>
          </a:bodyPr>
          <a:lstStyle>
            <a:lvl1pPr marL="0" indent="0" algn="ctr">
              <a:buNone/>
              <a:defRPr lang="en-US" sz="2400" b="1" i="0" kern="1200" dirty="0" smtClean="0">
                <a:gradFill>
                  <a:gsLst>
                    <a:gs pos="0">
                      <a:schemeClr val="tx1"/>
                    </a:gs>
                    <a:gs pos="40000">
                      <a:schemeClr val="tx1">
                        <a:lumMod val="75000"/>
                        <a:lumOff val="25000"/>
                      </a:schemeClr>
                    </a:gs>
                    <a:gs pos="100000">
                      <a:schemeClr val="tx2">
                        <a:alpha val="65000"/>
                      </a:schemeClr>
                    </a:gs>
                  </a:gsLst>
                  <a:lin ang="5400000" scaled="0"/>
                </a:gradFill>
                <a:effectLst/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ctr" defTabSz="914400" rtl="0" eaLnBrk="1" latinLnBrk="0" hangingPunct="1">
              <a:spcBef>
                <a:spcPct val="20000"/>
              </a:spcBef>
              <a:spcAft>
                <a:spcPts val="300"/>
              </a:spcAft>
              <a:buClr>
                <a:schemeClr val="accent6">
                  <a:lumMod val="75000"/>
                </a:schemeClr>
              </a:buClr>
              <a:buSzPct val="130000"/>
              <a:buFont typeface="Georgia" pitchFamily="18" charset="0"/>
              <a:buNone/>
            </a:pPr>
            <a:r>
              <a:rPr lang="ru-RU" smtClean="0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399032"/>
            <a:ext cx="3346704" cy="2743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E33F03-F253-4948-9411-9D35D80434C9}" type="datetimeFigureOut">
              <a:rPr lang="ru-RU" smtClean="0"/>
              <a:t>26.12.2016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9C32ADC-F099-4C6F-B44A-D8894F055A66}" type="slidenum">
              <a:rPr lang="ru-RU" smtClean="0"/>
              <a:t>‹#›</a:t>
            </a:fld>
            <a:endParaRPr lang="ru-RU"/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E33F03-F253-4948-9411-9D35D80434C9}" type="datetimeFigureOut">
              <a:rPr lang="ru-RU" smtClean="0"/>
              <a:t>26.12.2016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9C32ADC-F099-4C6F-B44A-D8894F055A66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E33F03-F253-4948-9411-9D35D80434C9}" type="datetimeFigureOut">
              <a:rPr lang="ru-RU" smtClean="0"/>
              <a:t>26.12.2016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9C32ADC-F099-4C6F-B44A-D8894F055A66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095" y="2209800"/>
            <a:ext cx="3636085" cy="1258493"/>
          </a:xfrm>
          <a:effectLst/>
        </p:spPr>
        <p:txBody>
          <a:bodyPr anchor="b">
            <a:noAutofit/>
          </a:bodyPr>
          <a:lstStyle>
            <a:lvl1pPr marL="228600" indent="-228600" algn="l">
              <a:defRPr sz="2800" b="1">
                <a:effectLst/>
              </a:defRPr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93515" y="731520"/>
            <a:ext cx="4017085" cy="4894730"/>
          </a:xfrm>
        </p:spPr>
        <p:txBody>
          <a:bodyPr anchor="ctr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4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75765" y="3497802"/>
            <a:ext cx="3388660" cy="213951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E33F03-F253-4948-9411-9D35D80434C9}" type="datetimeFigureOut">
              <a:rPr lang="ru-RU" smtClean="0"/>
              <a:t>26.12.2016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9C32ADC-F099-4C6F-B44A-D8894F055A66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3866920"/>
            <a:ext cx="9144000" cy="2991080"/>
          </a:xfrm>
          <a:prstGeom prst="rect">
            <a:avLst/>
          </a:prstGeom>
          <a:gradFill>
            <a:gsLst>
              <a:gs pos="0">
                <a:schemeClr val="bg1">
                  <a:alpha val="92000"/>
                </a:schemeClr>
              </a:gs>
              <a:gs pos="37000">
                <a:schemeClr val="bg1">
                  <a:alpha val="77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/>
        </p:nvSpPr>
        <p:spPr>
          <a:xfrm>
            <a:off x="0" y="0"/>
            <a:ext cx="9144000" cy="386692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90000"/>
                </a:schemeClr>
              </a:gs>
              <a:gs pos="48000">
                <a:schemeClr val="bg1">
                  <a:alpha val="63000"/>
                </a:schemeClr>
              </a:gs>
              <a:gs pos="100000">
                <a:schemeClr val="bg2">
                  <a:alpha val="8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0" y="2652311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Oval 10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4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475175" y="1143000"/>
            <a:ext cx="4114800" cy="3127806"/>
          </a:xfrm>
          <a:prstGeom prst="roundRect">
            <a:avLst>
              <a:gd name="adj" fmla="val 4230"/>
            </a:avLst>
          </a:prstGeom>
          <a:solidFill>
            <a:schemeClr val="bg2">
              <a:lumMod val="90000"/>
            </a:schemeClr>
          </a:solidFill>
          <a:effectLst>
            <a:reflection blurRad="4350" stA="23000" endA="300" endPos="28000" dir="5400000" sy="-100000" algn="bl" rotWithShape="0"/>
          </a:effectLst>
          <a:scene3d>
            <a:camera prst="perspectiveContrastingLeftFacing" fov="1800000">
              <a:rot lat="300000" lon="2100000" rev="0"/>
            </a:camera>
            <a:lightRig rig="balanced" dir="t"/>
          </a:scene3d>
          <a:sp3d>
            <a:bevelT w="50800" h="50800"/>
          </a:sp3d>
        </p:spPr>
        <p:txBody>
          <a:bodyPr>
            <a:normAutofit/>
            <a:flatTx/>
          </a:bodyPr>
          <a:lstStyle>
            <a:lvl1pPr marL="0" indent="0" algn="ctr">
              <a:buNone/>
              <a:defRPr sz="20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77887" y="1010486"/>
            <a:ext cx="3694114" cy="2163020"/>
          </a:xfrm>
        </p:spPr>
        <p:txBody>
          <a:bodyPr anchor="b"/>
          <a:lstStyle>
            <a:lvl1pPr marL="182880" indent="-182880">
              <a:buFont typeface="Georgia" pitchFamily="18" charset="0"/>
              <a:buChar char="*"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E33F03-F253-4948-9411-9D35D80434C9}" type="datetimeFigureOut">
              <a:rPr lang="ru-RU" smtClean="0"/>
              <a:t>26.12.2016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9C32ADC-F099-4C6F-B44A-D8894F055A66}" type="slidenum">
              <a:rPr lang="ru-RU" smtClean="0"/>
              <a:t>‹#›</a:t>
            </a:fld>
            <a:endParaRPr lang="ru-RU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7268" y="4464421"/>
            <a:ext cx="6383538" cy="1143000"/>
          </a:xfrm>
        </p:spPr>
        <p:txBody>
          <a:bodyPr anchor="b">
            <a:noAutofit/>
          </a:bodyPr>
          <a:lstStyle>
            <a:lvl1pPr algn="l">
              <a:defRPr sz="4600" b="1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905000" y="731519"/>
            <a:ext cx="6400800" cy="3474720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E33F03-F253-4948-9411-9D35D80434C9}" type="datetimeFigureOut">
              <a:rPr lang="ru-RU" smtClean="0"/>
              <a:t>26.12.2016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9C32ADC-F099-4C6F-B44A-D8894F055A66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153758" y="376517"/>
            <a:ext cx="2057400" cy="5238339"/>
          </a:xfrm>
          <a:effectLst/>
        </p:spPr>
        <p:txBody>
          <a:bodyPr vert="eaVert"/>
          <a:lstStyle>
            <a:lvl1pPr algn="l">
              <a:defRPr/>
            </a:lvl1pPr>
          </a:lstStyle>
          <a:p>
            <a:r>
              <a:rPr lang="ru-RU" smtClean="0"/>
              <a:t>Образец заголовка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324113" y="731519"/>
            <a:ext cx="4829287" cy="4894729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E33F03-F253-4948-9411-9D35D80434C9}" type="datetimeFigureOut">
              <a:rPr lang="ru-RU" smtClean="0"/>
              <a:t>26.12.2016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9C32ADC-F099-4C6F-B44A-D8894F055A66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5105400"/>
            <a:ext cx="9144000" cy="1752600"/>
          </a:xfrm>
          <a:prstGeom prst="rect">
            <a:avLst/>
          </a:prstGeom>
          <a:gradFill>
            <a:gsLst>
              <a:gs pos="0">
                <a:schemeClr val="bg1">
                  <a:alpha val="91000"/>
                </a:schemeClr>
              </a:gs>
              <a:gs pos="37000">
                <a:schemeClr val="bg1">
                  <a:alpha val="76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0" y="0"/>
            <a:ext cx="9144000" cy="51054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89000"/>
                </a:schemeClr>
              </a:gs>
              <a:gs pos="48000">
                <a:schemeClr val="bg1">
                  <a:alpha val="62000"/>
                </a:schemeClr>
              </a:gs>
              <a:gs pos="100000">
                <a:schemeClr val="bg2">
                  <a:alpha val="79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0" y="3768304"/>
            <a:ext cx="9144000" cy="2286000"/>
          </a:xfrm>
          <a:prstGeom prst="rect">
            <a:avLst/>
          </a:prstGeom>
          <a:gradFill flip="none" rotWithShape="1">
            <a:gsLst>
              <a:gs pos="0">
                <a:schemeClr val="bg1">
                  <a:alpha val="0"/>
                </a:schemeClr>
              </a:gs>
              <a:gs pos="29000">
                <a:schemeClr val="bg1">
                  <a:alpha val="30000"/>
                </a:schemeClr>
              </a:gs>
              <a:gs pos="45000">
                <a:schemeClr val="bg2">
                  <a:alpha val="40000"/>
                </a:schemeClr>
              </a:gs>
              <a:gs pos="55000">
                <a:schemeClr val="bg1">
                  <a:alpha val="26000"/>
                </a:schemeClr>
              </a:gs>
              <a:gs pos="65000">
                <a:schemeClr val="bg2">
                  <a:alpha val="60000"/>
                </a:schemeClr>
              </a:gs>
              <a:gs pos="100000">
                <a:schemeClr val="bg1">
                  <a:alpha val="0"/>
                </a:schemeClr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0" y="1600200"/>
            <a:ext cx="9144000" cy="5105400"/>
          </a:xfrm>
          <a:prstGeom prst="ellipse">
            <a:avLst/>
          </a:prstGeom>
          <a:gradFill flip="none" rotWithShape="1">
            <a:gsLst>
              <a:gs pos="0">
                <a:schemeClr val="bg1"/>
              </a:gs>
              <a:gs pos="56000">
                <a:schemeClr val="bg1">
                  <a:alpha val="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793289" y="4372168"/>
            <a:ext cx="6512511" cy="1143000"/>
          </a:xfrm>
          <a:prstGeom prst="rect">
            <a:avLst/>
          </a:prstGeom>
          <a:effectLst/>
        </p:spPr>
        <p:txBody>
          <a:bodyPr vert="horz" lIns="91440" tIns="45720" rIns="91440" bIns="45720" rtlCol="0" anchor="t" anchorCtr="0">
            <a:noAutofit/>
          </a:bodyPr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732260"/>
            <a:ext cx="6400800" cy="347472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172200" y="6172200"/>
            <a:ext cx="2514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FFE33F03-F253-4948-9411-9D35D80434C9}" type="datetimeFigureOut">
              <a:rPr lang="ru-RU" smtClean="0"/>
              <a:t>26.12.2016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57199" y="6172200"/>
            <a:ext cx="335280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810000" y="6172200"/>
            <a:ext cx="1828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09C32ADC-F099-4C6F-B44A-D8894F055A66}" type="slidenum">
              <a:rPr lang="ru-RU" smtClean="0"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iming>
    <p:tnLst>
      <p:par>
        <p:cTn id="1" dur="indefinite" restart="never" nodeType="tmRoot"/>
      </p:par>
    </p:tnLst>
  </p:timing>
  <p:txStyles>
    <p:titleStyle>
      <a:lvl1pPr marL="320040" indent="-320040" algn="r" defTabSz="914400" rtl="0" eaLnBrk="1" latinLnBrk="0" hangingPunct="1">
        <a:spcBef>
          <a:spcPct val="0"/>
        </a:spcBef>
        <a:buClr>
          <a:schemeClr val="accent6">
            <a:lumMod val="75000"/>
          </a:schemeClr>
        </a:buClr>
        <a:buSzPct val="128000"/>
        <a:buFont typeface="Georgia" pitchFamily="18" charset="0"/>
        <a:buChar char="*"/>
        <a:defRPr sz="4600" b="1" i="0" kern="1200">
          <a:gradFill>
            <a:gsLst>
              <a:gs pos="0">
                <a:schemeClr val="tx1"/>
              </a:gs>
              <a:gs pos="40000">
                <a:schemeClr val="tx1">
                  <a:lumMod val="75000"/>
                  <a:lumOff val="25000"/>
                </a:schemeClr>
              </a:gs>
              <a:gs pos="100000">
                <a:schemeClr val="tx2">
                  <a:alpha val="65000"/>
                </a:schemeClr>
              </a:gs>
            </a:gsLst>
            <a:lin ang="5400000" scaled="0"/>
          </a:gradFill>
          <a:effectLst>
            <a:reflection blurRad="6350" stA="55000" endA="300" endPos="45500" dir="5400000" sy="-100000" algn="bl" rotWithShape="0"/>
          </a:effectLst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2860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2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54864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82296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09728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1389888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664208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96596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2286000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2587752" indent="-182880" algn="l" defTabSz="914400" rtl="0" eaLnBrk="1" latinLnBrk="0" hangingPunct="1">
        <a:spcBef>
          <a:spcPct val="20000"/>
        </a:spcBef>
        <a:spcAft>
          <a:spcPts val="300"/>
        </a:spcAft>
        <a:buClr>
          <a:schemeClr val="accent6">
            <a:lumMod val="75000"/>
          </a:schemeClr>
        </a:buClr>
        <a:buSzPct val="130000"/>
        <a:buFont typeface="Georgia" pitchFamily="18" charset="0"/>
        <a:buChar char="*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eg"/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jpeg"/><Relationship Id="rId2" Type="http://schemas.openxmlformats.org/officeDocument/2006/relationships/image" Target="../media/image26.jpe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image" Target="../media/image29.jpeg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r>
              <a:rPr lang="ru-RU" sz="3600" dirty="0" smtClean="0"/>
              <a:t>наши работы</a:t>
            </a:r>
            <a:endParaRPr lang="ru-RU" sz="3600" dirty="0"/>
          </a:p>
        </p:txBody>
      </p:sp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ru-RU" sz="6000" dirty="0" err="1" smtClean="0"/>
              <a:t>Бисероплетение</a:t>
            </a:r>
            <a:endParaRPr lang="ru-RU" sz="6000" dirty="0"/>
          </a:p>
        </p:txBody>
      </p:sp>
    </p:spTree>
    <p:extLst>
      <p:ext uri="{BB962C8B-B14F-4D97-AF65-F5344CB8AC3E}">
        <p14:creationId xmlns:p14="http://schemas.microsoft.com/office/powerpoint/2010/main" val="146678192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3679">
        <p14:flash/>
      </p:transition>
    </mc:Choice>
    <mc:Fallback>
      <p:transition spd="slow" advTm="3679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F:\работа\IMAG0632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1761904" y="-969404"/>
            <a:ext cx="5784304" cy="867645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63647870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078">
        <p14:flash/>
      </p:transition>
    </mc:Choice>
    <mc:Fallback>
      <p:transition spd="slow" advTm="4078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 descr="F:\работа\IMAG0636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1619672" y="-819472"/>
            <a:ext cx="5760640" cy="86409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1758443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166">
        <p14:flash/>
      </p:transition>
    </mc:Choice>
    <mc:Fallback>
      <p:transition spd="slow" advTm="4166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 descr="F:\работа\IMAG0682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548680"/>
            <a:ext cx="8617090" cy="57447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5366381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3804">
        <p14:flash/>
      </p:transition>
    </mc:Choice>
    <mc:Fallback>
      <p:transition spd="slow" advTm="3804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 descr="F:\работа\IMAG0683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596685"/>
            <a:ext cx="8568952" cy="571263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6873126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302">
        <p14:flash/>
      </p:transition>
    </mc:Choice>
    <mc:Fallback>
      <p:transition spd="slow" advTm="4302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2" name="Picture 2" descr="F:\работа\IMAG0685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548680"/>
            <a:ext cx="8560544" cy="570703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7995107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3810">
        <p14:flash/>
      </p:transition>
    </mc:Choice>
    <mc:Fallback>
      <p:transition spd="slow" advTm="3810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362" name="Picture 2" descr="F:\работа\IMAG0690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536" y="764704"/>
            <a:ext cx="8418240" cy="56121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6267711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257">
        <p14:flash/>
      </p:transition>
    </mc:Choice>
    <mc:Fallback>
      <p:transition spd="slow" advTm="4257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410" name="Picture 2" descr="F:\работа\IMAG0692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536" y="620688"/>
            <a:ext cx="8474696" cy="564979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7961648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3882">
        <p14:flash/>
      </p:transition>
    </mc:Choice>
    <mc:Fallback>
      <p:transition spd="slow" advTm="3882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34" name="Picture 2" descr="F:\работа\IMAG0693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0" y="601019"/>
            <a:ext cx="8496944" cy="566462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14650827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3919">
        <p14:flash/>
      </p:transition>
    </mc:Choice>
    <mc:Fallback>
      <p:transition spd="slow" advTm="3919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602" name="Picture 2" descr="F:\работа\IMAG0707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1757603" y="-677933"/>
            <a:ext cx="5736298" cy="86044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77874067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068">
        <p14:flash/>
      </p:transition>
    </mc:Choice>
    <mc:Fallback>
      <p:transition spd="slow" advTm="4068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22" name="Picture 2" descr="F:\работа\IMAG0715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1655677" y="-690178"/>
            <a:ext cx="5616624" cy="842493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2618703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3602">
        <p14:flash/>
      </p:transition>
    </mc:Choice>
    <mc:Fallback>
      <p:transition spd="slow" advTm="3602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746" name="Picture 2" descr="F:\работа\IMAG0717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1683265" y="-883065"/>
            <a:ext cx="5726980" cy="859047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02346054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3972">
        <p14:flash/>
      </p:transition>
    </mc:Choice>
    <mc:Fallback>
      <p:transition spd="slow" advTm="3972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818" name="Picture 2" descr="F:\работа\IMAG0740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3728" y="0"/>
            <a:ext cx="4690087" cy="703513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4478640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051">
        <p14:flash/>
      </p:transition>
    </mc:Choice>
    <mc:Fallback>
      <p:transition spd="slow" advTm="4051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866" name="Picture 2" descr="F:\работа\IMAG0844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1754457" y="-799622"/>
            <a:ext cx="5723717" cy="85855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3203182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133">
        <p14:flash/>
      </p:transition>
    </mc:Choice>
    <mc:Fallback>
      <p:transition spd="slow" advTm="4133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7890" name="Picture 2" descr="F:\работа\IMAG0850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1878210" y="-1006001"/>
            <a:ext cx="5642660" cy="84639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56038226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076">
        <p14:flash/>
      </p:transition>
    </mc:Choice>
    <mc:Fallback>
      <p:transition spd="slow" advTm="4076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9938" name="Picture 2" descr="F:\работа\IMAG0852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400000">
            <a:off x="1744328" y="-805193"/>
            <a:ext cx="5703524" cy="85552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77447821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045">
        <p14:flash/>
      </p:transition>
    </mc:Choice>
    <mc:Fallback>
      <p:transition spd="slow" advTm="4045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986" name="Picture 2" descr="F:\работа\IMAG0860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16016" y="341240"/>
            <a:ext cx="4114800" cy="6172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2" descr="F:\работа\IMAG0861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536" y="341240"/>
            <a:ext cx="4067944" cy="6172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9532303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3899">
        <p14:flash/>
      </p:transition>
    </mc:Choice>
    <mc:Fallback>
      <p:transition spd="slow" advTm="3899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7106" name="Picture 2" descr="F:\работа\IMAG0865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536" y="404665"/>
            <a:ext cx="4013773" cy="60206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2" descr="F:\работа\IMAG0866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88024" y="404665"/>
            <a:ext cx="3996256" cy="60206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6246255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019">
        <p14:flash/>
      </p:transition>
    </mc:Choice>
    <mc:Fallback>
      <p:transition spd="slow" advTm="4019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02" name="Picture 2" descr="F:\работа\IMAG0869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544" y="646726"/>
            <a:ext cx="3784405" cy="56766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2" descr="F:\работа\IMAG0930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88024" y="646726"/>
            <a:ext cx="3780665" cy="567099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23313913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083">
        <p14:flash/>
      </p:transition>
    </mc:Choice>
    <mc:Fallback>
      <p:transition spd="slow" advTm="4083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3250" name="Picture 2" descr="F:\работа\IMAG0871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536" y="476672"/>
            <a:ext cx="3975861" cy="596379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2" descr="F:\работа\IMAG0872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88025" y="476672"/>
            <a:ext cx="3975862" cy="596379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76442270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080">
        <p14:flash/>
      </p:transition>
    </mc:Choice>
    <mc:Fallback>
      <p:transition spd="slow" advTm="4080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5298" name="Picture 2" descr="F:\работа\IMAG0873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363689"/>
            <a:ext cx="4176464" cy="626469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5299" name="Picture 3" descr="F:\работа\IMAG1062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32039" y="363688"/>
            <a:ext cx="3878875" cy="626469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406505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017">
        <p14:flash/>
      </p:transition>
    </mc:Choice>
    <mc:Fallback>
      <p:transition spd="slow" advTm="4017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7346" name="Picture 2" descr="F:\работа\IMAG0913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536" y="332656"/>
            <a:ext cx="4032448" cy="60486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7347" name="Picture 3" descr="F:\работа\IMAG0935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83513" y="440668"/>
            <a:ext cx="3888432" cy="58326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29416688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3574">
        <p14:flash/>
      </p:transition>
    </mc:Choice>
    <mc:Fallback>
      <p:transition spd="slow" advTm="3574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2466" name="Picture 2" descr="F:\работа\IMAG0932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203260"/>
            <a:ext cx="7206418" cy="64661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7734117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050">
        <p14:flash/>
      </p:transition>
    </mc:Choice>
    <mc:Fallback>
      <p:transition spd="slow" advTm="4050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3490" name="Picture 2" descr="F:\работа\IMAG0939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7" y="489134"/>
            <a:ext cx="3980095" cy="60362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3491" name="Picture 3" descr="F:\работа\IMAG0941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1494" y="489133"/>
            <a:ext cx="4024141" cy="60362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27168443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046">
        <p14:flash/>
      </p:transition>
    </mc:Choice>
    <mc:Fallback>
      <p:transition spd="slow" advTm="4046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4514" name="Picture 2" descr="F:\работа\IMAG1087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3528" y="332656"/>
            <a:ext cx="4092345" cy="61385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4515" name="Picture 3" descr="F:\работа\IMAG1064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32040" y="332656"/>
            <a:ext cx="3960440" cy="61385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1254617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4049">
        <p14:flash/>
      </p:transition>
    </mc:Choice>
    <mc:Fallback>
      <p:transition spd="slow" advTm="4049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Teacher\Downloads\IMAG1104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52752" y="165701"/>
            <a:ext cx="4331245" cy="64968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Прямоугольник 1"/>
          <p:cNvSpPr/>
          <p:nvPr/>
        </p:nvSpPr>
        <p:spPr>
          <a:xfrm>
            <a:off x="49145" y="4653136"/>
            <a:ext cx="9055684" cy="1938992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ru-RU" sz="4000" b="1" dirty="0" err="1" smtClean="0">
                <a:ln w="31550" cmpd="sng">
                  <a:gradFill>
                    <a:gsLst>
                      <a:gs pos="70000">
                        <a:schemeClr val="accent6">
                          <a:shade val="50000"/>
                          <a:satMod val="190000"/>
                        </a:schemeClr>
                      </a:gs>
                      <a:gs pos="0">
                        <a:schemeClr val="accent6">
                          <a:tint val="77000"/>
                          <a:satMod val="18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chemeClr val="accent6">
                    <a:tint val="15000"/>
                    <a:satMod val="200000"/>
                  </a:schemeClr>
                </a:solidFill>
                <a:effectLst>
                  <a:outerShdw blurRad="50800" dist="40000" dir="5400000" algn="tl" rotWithShape="0">
                    <a:srgbClr val="000000">
                      <a:shade val="5000"/>
                      <a:satMod val="120000"/>
                      <a:alpha val="33000"/>
                    </a:srgbClr>
                  </a:outerShdw>
                </a:effectLst>
              </a:rPr>
              <a:t>Иголкина</a:t>
            </a:r>
            <a:r>
              <a:rPr lang="ru-RU" sz="4000" b="1" dirty="0" smtClean="0">
                <a:ln w="31550" cmpd="sng">
                  <a:gradFill>
                    <a:gsLst>
                      <a:gs pos="70000">
                        <a:schemeClr val="accent6">
                          <a:shade val="50000"/>
                          <a:satMod val="190000"/>
                        </a:schemeClr>
                      </a:gs>
                      <a:gs pos="0">
                        <a:schemeClr val="accent6">
                          <a:tint val="77000"/>
                          <a:satMod val="18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chemeClr val="accent6">
                    <a:tint val="15000"/>
                    <a:satMod val="200000"/>
                  </a:schemeClr>
                </a:solidFill>
                <a:effectLst>
                  <a:outerShdw blurRad="50800" dist="40000" dir="5400000" algn="tl" rotWithShape="0">
                    <a:srgbClr val="000000">
                      <a:shade val="5000"/>
                      <a:satMod val="120000"/>
                      <a:alpha val="33000"/>
                    </a:srgbClr>
                  </a:outerShdw>
                </a:effectLst>
              </a:rPr>
              <a:t> Жанна </a:t>
            </a:r>
          </a:p>
          <a:p>
            <a:pPr algn="ctr"/>
            <a:r>
              <a:rPr lang="ru-RU" sz="4000" b="1" dirty="0" err="1" smtClean="0">
                <a:ln w="31550" cmpd="sng">
                  <a:gradFill>
                    <a:gsLst>
                      <a:gs pos="70000">
                        <a:schemeClr val="accent6">
                          <a:shade val="50000"/>
                          <a:satMod val="190000"/>
                        </a:schemeClr>
                      </a:gs>
                      <a:gs pos="0">
                        <a:schemeClr val="accent6">
                          <a:tint val="77000"/>
                          <a:satMod val="18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chemeClr val="accent6">
                    <a:tint val="15000"/>
                    <a:satMod val="200000"/>
                  </a:schemeClr>
                </a:solidFill>
                <a:effectLst>
                  <a:outerShdw blurRad="50800" dist="40000" dir="5400000" algn="tl" rotWithShape="0">
                    <a:srgbClr val="000000">
                      <a:shade val="5000"/>
                      <a:satMod val="120000"/>
                      <a:alpha val="33000"/>
                    </a:srgbClr>
                  </a:outerShdw>
                </a:effectLst>
              </a:rPr>
              <a:t>Брониславовна</a:t>
            </a:r>
            <a:endParaRPr lang="ru-RU" sz="4000" b="1" dirty="0" smtClean="0">
              <a:ln w="31550" cmpd="sng">
                <a:gradFill>
                  <a:gsLst>
                    <a:gs pos="70000">
                      <a:schemeClr val="accent6">
                        <a:shade val="50000"/>
                        <a:satMod val="190000"/>
                      </a:schemeClr>
                    </a:gs>
                    <a:gs pos="0">
                      <a:schemeClr val="accent6">
                        <a:tint val="77000"/>
                        <a:satMod val="18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chemeClr val="accent6">
                  <a:tint val="15000"/>
                  <a:satMod val="200000"/>
                </a:schemeClr>
              </a:solidFill>
              <a:effectLst>
                <a:outerShdw blurRad="50800" dist="40000" dir="5400000" algn="tl" rotWithShape="0">
                  <a:srgbClr val="000000">
                    <a:shade val="5000"/>
                    <a:satMod val="120000"/>
                    <a:alpha val="33000"/>
                  </a:srgbClr>
                </a:outerShdw>
              </a:effectLst>
            </a:endParaRPr>
          </a:p>
          <a:p>
            <a:pPr algn="ctr"/>
            <a:r>
              <a:rPr lang="ru-RU" sz="4000" b="1" dirty="0" smtClean="0">
                <a:ln w="31550" cmpd="sng">
                  <a:gradFill>
                    <a:gsLst>
                      <a:gs pos="70000">
                        <a:schemeClr val="accent6">
                          <a:shade val="50000"/>
                          <a:satMod val="190000"/>
                        </a:schemeClr>
                      </a:gs>
                      <a:gs pos="0">
                        <a:schemeClr val="accent6">
                          <a:tint val="77000"/>
                          <a:satMod val="180000"/>
                        </a:schemeClr>
                      </a:gs>
                    </a:gsLst>
                    <a:lin ang="5400000"/>
                  </a:gradFill>
                  <a:prstDash val="solid"/>
                </a:ln>
                <a:solidFill>
                  <a:schemeClr val="accent6">
                    <a:tint val="15000"/>
                    <a:satMod val="200000"/>
                  </a:schemeClr>
                </a:solidFill>
                <a:effectLst>
                  <a:outerShdw blurRad="50800" dist="40000" dir="5400000" algn="tl" rotWithShape="0">
                    <a:srgbClr val="000000">
                      <a:shade val="5000"/>
                      <a:satMod val="120000"/>
                      <a:alpha val="33000"/>
                    </a:srgbClr>
                  </a:outerShdw>
                </a:effectLst>
              </a:rPr>
              <a:t>Учитель технологии ГБОУ СОШ 250</a:t>
            </a:r>
            <a:endParaRPr lang="ru-RU" sz="4000" b="1" dirty="0">
              <a:ln w="31550" cmpd="sng">
                <a:gradFill>
                  <a:gsLst>
                    <a:gs pos="70000">
                      <a:schemeClr val="accent6">
                        <a:shade val="50000"/>
                        <a:satMod val="190000"/>
                      </a:schemeClr>
                    </a:gs>
                    <a:gs pos="0">
                      <a:schemeClr val="accent6">
                        <a:tint val="77000"/>
                        <a:satMod val="180000"/>
                      </a:schemeClr>
                    </a:gs>
                  </a:gsLst>
                  <a:lin ang="5400000"/>
                </a:gradFill>
                <a:prstDash val="solid"/>
              </a:ln>
              <a:solidFill>
                <a:schemeClr val="accent6">
                  <a:tint val="15000"/>
                  <a:satMod val="200000"/>
                </a:schemeClr>
              </a:solidFill>
              <a:effectLst>
                <a:outerShdw blurRad="50800" dist="40000" dir="5400000" algn="tl" rotWithShape="0">
                  <a:srgbClr val="000000">
                    <a:shade val="5000"/>
                    <a:satMod val="120000"/>
                    <a:alpha val="33000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98849094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advTm="9288">
        <p14:flash/>
      </p:transition>
    </mc:Choice>
    <mc:Fallback>
      <p:transition spd="slow" advTm="9288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Воздушный поток">
  <a:themeElements>
    <a:clrScheme name="Воздушный поток">
      <a:dk1>
        <a:sysClr val="windowText" lastClr="000000"/>
      </a:dk1>
      <a:lt1>
        <a:sysClr val="window" lastClr="FFFFFF"/>
      </a:lt1>
      <a:dk2>
        <a:srgbClr val="212745"/>
      </a:dk2>
      <a:lt2>
        <a:srgbClr val="B4DCFA"/>
      </a:lt2>
      <a:accent1>
        <a:srgbClr val="4E67C8"/>
      </a:accent1>
      <a:accent2>
        <a:srgbClr val="5ECCF3"/>
      </a:accent2>
      <a:accent3>
        <a:srgbClr val="A7EA52"/>
      </a:accent3>
      <a:accent4>
        <a:srgbClr val="5DCEAF"/>
      </a:accent4>
      <a:accent5>
        <a:srgbClr val="FF8021"/>
      </a:accent5>
      <a:accent6>
        <a:srgbClr val="F14124"/>
      </a:accent6>
      <a:hlink>
        <a:srgbClr val="56C7AA"/>
      </a:hlink>
      <a:folHlink>
        <a:srgbClr val="59A8D1"/>
      </a:folHlink>
    </a:clrScheme>
    <a:fontScheme name="Воздушный поток">
      <a:majorFont>
        <a:latin typeface="Trebuchet MS"/>
        <a:ea typeface=""/>
        <a:cs typeface=""/>
        <a:font script="Jpan" typeface="HGｺﾞｼｯｸM"/>
        <a:font script="Hang" typeface="HY그래픽B"/>
        <a:font script="Hans" typeface="方正姚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/>
        <a:ea typeface=""/>
        <a:cs typeface=""/>
        <a:font script="Jpan" typeface="HGｺﾞｼｯｸM"/>
        <a:font script="Hang" typeface="HY그래픽M"/>
        <a:font script="Hans" typeface="方正姚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Воздушный поток">
      <a:fillStyleLst>
        <a:solidFill>
          <a:schemeClr val="phClr"/>
        </a:solidFill>
        <a:gradFill rotWithShape="1">
          <a:gsLst>
            <a:gs pos="28000">
              <a:schemeClr val="phClr">
                <a:tint val="18000"/>
                <a:satMod val="120000"/>
                <a:lumMod val="88000"/>
              </a:schemeClr>
            </a:gs>
            <a:gs pos="100000">
              <a:schemeClr val="phClr">
                <a:tint val="40000"/>
                <a:satMod val="100000"/>
                <a:lumMod val="7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lumMod val="95000"/>
              </a:schemeClr>
            </a:gs>
            <a:gs pos="100000">
              <a:schemeClr val="phClr">
                <a:shade val="82000"/>
                <a:satMod val="125000"/>
                <a:lumMod val="74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>
              <a:shade val="75000"/>
              <a:satMod val="125000"/>
              <a:lumMod val="7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50800" dir="5400000" sx="98000" sy="98000" rotWithShape="0">
              <a:srgbClr val="000000">
                <a:alpha val="20000"/>
              </a:srgbClr>
            </a:outerShdw>
          </a:effectLst>
        </a:effectStyle>
        <a:effectStyle>
          <a:effectLst>
            <a:outerShdw blurRad="40005" dist="22984" dir="5400000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balanced" dir="tr"/>
          </a:scene3d>
          <a:sp3d prstMaterial="matte">
            <a:bevelT w="19050" h="38100"/>
          </a:sp3d>
        </a:effectStyle>
        <a:effectStyle>
          <a:effectLst>
            <a:reflection blurRad="38100" stA="26000" endPos="23000" dist="25400" dir="5400000" sy="-100000" rotWithShape="0"/>
          </a:effectLst>
          <a:scene3d>
            <a:camera prst="orthographicFront">
              <a:rot lat="0" lon="0" rev="0"/>
            </a:camera>
            <a:lightRig rig="balanced" dir="tr"/>
          </a:scene3d>
          <a:sp3d contourW="14605" prstMaterial="plastic">
            <a:bevelT w="50800"/>
            <a:contourClr>
              <a:schemeClr val="phClr">
                <a:shade val="30000"/>
                <a:satMod val="12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8000"/>
                <a:shade val="90000"/>
                <a:satMod val="160000"/>
                <a:lumMod val="100000"/>
              </a:schemeClr>
            </a:gs>
            <a:gs pos="60000">
              <a:schemeClr val="phClr">
                <a:tint val="95000"/>
                <a:shade val="100000"/>
                <a:satMod val="130000"/>
                <a:lumMod val="130000"/>
              </a:schemeClr>
            </a:gs>
            <a:gs pos="100000">
              <a:schemeClr val="phClr">
                <a:tint val="97000"/>
                <a:shade val="100000"/>
                <a:hueMod val="100000"/>
                <a:satMod val="140000"/>
                <a:lumMod val="80000"/>
              </a:schemeClr>
            </a:gs>
          </a:gsLst>
          <a:path path="circle">
            <a:fillToRect l="20000" t="10000" r="20000" b="60000"/>
          </a:path>
        </a:gradFill>
        <a:gradFill rotWithShape="1">
          <a:gsLst>
            <a:gs pos="0">
              <a:schemeClr val="phClr">
                <a:tint val="94000"/>
                <a:satMod val="160000"/>
                <a:lumMod val="160000"/>
              </a:schemeClr>
            </a:gs>
            <a:gs pos="42000">
              <a:schemeClr val="phClr">
                <a:tint val="94000"/>
                <a:shade val="94000"/>
                <a:satMod val="160000"/>
                <a:lumMod val="130000"/>
              </a:schemeClr>
            </a:gs>
            <a:gs pos="100000">
              <a:schemeClr val="phClr">
                <a:tint val="97000"/>
                <a:shade val="94000"/>
                <a:satMod val="180000"/>
                <a:lumMod val="84000"/>
              </a:schemeClr>
            </a:gs>
          </a:gsLst>
          <a:path path="circle">
            <a:fillToRect l="24000" t="44000" r="24000" b="12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Slipstream</Template>
  <TotalTime>135</TotalTime>
  <Words>11</Words>
  <Application>Microsoft Office PowerPoint</Application>
  <PresentationFormat>Экран (4:3)</PresentationFormat>
  <Paragraphs>5</Paragraphs>
  <Slides>26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26</vt:i4>
      </vt:variant>
    </vt:vector>
  </HeadingPairs>
  <TitlesOfParts>
    <vt:vector size="27" baseType="lpstr">
      <vt:lpstr>Воздушный поток</vt:lpstr>
      <vt:lpstr>Бисероплетение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Teacher</dc:creator>
  <cp:lastModifiedBy>Teacher</cp:lastModifiedBy>
  <cp:revision>7</cp:revision>
  <dcterms:created xsi:type="dcterms:W3CDTF">2016-12-24T08:49:40Z</dcterms:created>
  <dcterms:modified xsi:type="dcterms:W3CDTF">2016-12-26T12:49:37Z</dcterms:modified>
</cp:coreProperties>
</file>