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C9D6-87E0-4D8C-958C-4CFAF5BD5505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CDBB7-8DCD-4CCE-809E-811CD71C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02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CDBB7-8DCD-4CCE-809E-811CD71C48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33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E45155-2BE3-4E8B-87D4-6561169A2CB1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4C335-6016-4959-BCAC-D729D3341C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48680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Давайте</a:t>
            </a:r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друзья,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улыбнёмся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друг другу!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ru-RU" sz="4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Улыбки подарим гостям!</a:t>
            </a:r>
            <a:endParaRPr lang="ru-RU" sz="4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уроку готовы! </a:t>
            </a:r>
            <a:endParaRPr lang="ru-RU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Тогда </a:t>
            </a:r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за работу!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Удачи желаю я Вам!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00504"/>
            <a:ext cx="314324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91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7786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Летний вечер. Поднебесная синь становится все незаметнее 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багряном зареве заката. Фиолетовой дымкой сгущаются по горизонту звонкие сумерки. На отмелях голосят лягушачьи хоры, слышатся всплески рыб, плаксивые крики чаек. На песчаную отмель опустилась стая длиннохвостых ласточек. Каждая в серо – каштановом сюртуке с белоснежной манишкой. И трудно поверить, что для своих гнезд эти птички роют двухметровые норы в прибрежных обрывах. </a:t>
            </a:r>
          </a:p>
        </p:txBody>
      </p:sp>
    </p:spTree>
    <p:extLst>
      <p:ext uri="{BB962C8B-B14F-4D97-AF65-F5344CB8AC3E}">
        <p14:creationId xmlns="" xmlns:p14="http://schemas.microsoft.com/office/powerpoint/2010/main" val="29232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8326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       - конура</a:t>
            </a:r>
          </a:p>
          <a:p>
            <a:pPr marL="0" indent="0">
              <a:buNone/>
            </a:pP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- холод</a:t>
            </a:r>
          </a:p>
          <a:p>
            <a:pPr marL="0" indent="0">
              <a:buNone/>
            </a:pP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None/>
            </a:pP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        - </a:t>
            </a: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кольцо</a:t>
            </a:r>
          </a:p>
          <a:p>
            <a:pPr marL="0" indent="0">
              <a:buNone/>
            </a:pP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- характер </a:t>
            </a:r>
          </a:p>
          <a:p>
            <a:pPr marL="0" indent="0">
              <a:buNone/>
            </a:pP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       - нервы</a:t>
            </a:r>
          </a:p>
          <a:p>
            <a:pPr marL="0" indent="0">
              <a:buNone/>
            </a:pP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- прутья</a:t>
            </a:r>
            <a:endParaRPr lang="ru-RU" sz="3600" b="1" dirty="0">
              <a:ln>
                <a:solidFill>
                  <a:srgbClr val="7030A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7410">
            <a:off x="5500694" y="1714488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843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Три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друга пошли в сильный лес за развесистыми грибами.  Они собирали  грибы и перекликались большими голосами. Вдруг первое небо потемнело и пошёл голубой дождь. Миша, Коля и Ваня спрятались под веселым деревом.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643446"/>
            <a:ext cx="192879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6749">
            <a:off x="7501637" y="1892309"/>
            <a:ext cx="1648805" cy="236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21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Три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друга пошли в большой лес за первыми грибами. Они собирали грибы и перекликались весёлыми голосами. Вдруг голубое небо потемнело и пошёл сильный дождь. Миша, Коля и Ваня спрятались под развесистым деревом.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2071678"/>
            <a:ext cx="12573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82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       Ответы к тесту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7920880" cy="3384376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б;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б;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б;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г;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б;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428604"/>
            <a:ext cx="7787208" cy="571504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Определяю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предметы,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Они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мной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 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приметны.                        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Я украшаю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Вашу речь,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Меня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нужно знать,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беречь!         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41195">
            <a:off x="-172072" y="2246415"/>
            <a:ext cx="2334661" cy="232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759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07154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Чтобы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узнать предмет, точно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его  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охарактеризовать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слова какой части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речи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потребуются?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32146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346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85794"/>
            <a:ext cx="8291264" cy="5538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i="1" dirty="0" smtClean="0">
                <a:solidFill>
                  <a:schemeClr val="accent1">
                    <a:lumMod val="75000"/>
                  </a:schemeClr>
                </a:solidFill>
              </a:rPr>
              <a:t>Имена прилагательные</a:t>
            </a:r>
            <a:endParaRPr lang="ru-RU" sz="7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86124"/>
            <a:ext cx="7000924" cy="31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31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ПРИЛАГАТЕЛЬНОЕ КАК ЧАСТЬ 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6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5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343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i="1" dirty="0" smtClean="0"/>
              <a:t>    Опорные </a:t>
            </a:r>
            <a:r>
              <a:rPr lang="ru-RU" sz="5400" b="1" i="1" dirty="0"/>
              <a:t>фразы:</a:t>
            </a:r>
            <a:r>
              <a:rPr lang="ru-RU" sz="5400" i="1" dirty="0"/>
              <a:t> </a:t>
            </a:r>
            <a:endParaRPr lang="ru-RU" sz="5400" i="1" dirty="0" smtClean="0"/>
          </a:p>
          <a:p>
            <a:pPr marL="0" indent="0">
              <a:buNone/>
            </a:pPr>
            <a:endParaRPr lang="ru-RU" sz="4000" dirty="0"/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 Повторить изученное  о …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  Учиться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…    …  в    речи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 Определить  …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 …  </a:t>
            </a:r>
          </a:p>
          <a:p>
            <a:pPr marL="0" indent="0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0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Правдин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(экзаменующий). Дверь, например, какое имя: существительное или прилагательное?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Митрофан.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Дверь,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котора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дверь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Правдин.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…Вот эта.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Митрофан.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Эта? Прилагательна.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Правдин.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Почему же?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Митрофан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Потому что она приложена к своему месту.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i="1" dirty="0" smtClean="0"/>
              <a:t>Д.И.Фонвизин «Недоросль»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9349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559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был хорош, весь освещенный весенним солнцем, на белом фоне березняка! И какой своеобразный облик у этого лесного гиганта! Длинная горбоносая морда, огромные вывороченные корни-рога. Сам такой тяжелый, грузный, а ноги высокие, стройные, точно у скакового коня. И какая окраска шерсти – весь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темно-бурый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на ногах словно белые туго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натянутые чулки.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0406">
            <a:off x="8118323" y="3440561"/>
            <a:ext cx="1120452" cy="333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60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/>
              <a:t>         О   лосе</a:t>
            </a:r>
            <a:endParaRPr lang="ru-RU" sz="8000" i="1" dirty="0"/>
          </a:p>
        </p:txBody>
      </p:sp>
      <p:pic>
        <p:nvPicPr>
          <p:cNvPr id="1026" name="Picture 2" descr="C:\Users\FOTON\Desktop\ЛОС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5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 </a:t>
            </a:r>
            <a:r>
              <a:rPr lang="ru-RU" sz="3600" dirty="0" smtClean="0"/>
              <a:t> В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ечер.   Синь  становится   все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незаметнее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зареве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заката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Дымкой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сгущаются по горизонту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сумерки.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отмелях голосят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хоры, слышатся всплески рыб,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крики чаек. На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отмель опустилась стая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ласточек. Каждая 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сюртуке с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манишкой. И трудно поверить, что для своих гнезд эти птички роют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норы 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обрывах.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286388"/>
            <a:ext cx="471487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942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294</TotalTime>
  <Words>476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О   лосе</vt:lpstr>
      <vt:lpstr>Слайд 9</vt:lpstr>
      <vt:lpstr>Слайд 10</vt:lpstr>
      <vt:lpstr>Слайд 11</vt:lpstr>
      <vt:lpstr>Слайд 12</vt:lpstr>
      <vt:lpstr>Слайд 13</vt:lpstr>
      <vt:lpstr>       Ответы к тесту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Эльмира</dc:creator>
  <cp:lastModifiedBy>FOTON</cp:lastModifiedBy>
  <cp:revision>21</cp:revision>
  <dcterms:created xsi:type="dcterms:W3CDTF">2012-02-29T05:25:53Z</dcterms:created>
  <dcterms:modified xsi:type="dcterms:W3CDTF">2012-12-17T17:32:03Z</dcterms:modified>
</cp:coreProperties>
</file>