
<file path=[Content_Types].xml><?xml version="1.0" encoding="utf-8"?>
<Types xmlns="http://schemas.openxmlformats.org/package/2006/content-types">
  <Override PartName="/_rels/.rels" ContentType="application/vnd.openxmlformats-package.relationships+xml"/>
  <Override PartName="/ppt/_rels/presentation.xml.rels" ContentType="application/vnd.openxmlformats-package.relationships+xml"/>
  <Override PartName="/ppt/media/image10.png" ContentType="image/png"/>
  <Override PartName="/ppt/media/image12.png" ContentType="image/png"/>
  <Override PartName="/ppt/media/image21.png" ContentType="image/png"/>
  <Override PartName="/ppt/media/image30.png" ContentType="image/png"/>
  <Override PartName="/ppt/media/image14.png" ContentType="image/png"/>
  <Override PartName="/ppt/media/image23.png" ContentType="image/png"/>
  <Override PartName="/ppt/media/image32.png" ContentType="image/png"/>
  <Override PartName="/ppt/media/image16.png" ContentType="image/png"/>
  <Override PartName="/ppt/media/image25.png" ContentType="image/png"/>
  <Override PartName="/ppt/media/image34.png" ContentType="image/png"/>
  <Override PartName="/ppt/media/image18.png" ContentType="image/png"/>
  <Override PartName="/ppt/media/image27.png" ContentType="image/png"/>
  <Override PartName="/ppt/media/image36.png" ContentType="image/png"/>
  <Override PartName="/ppt/media/image29.png" ContentType="image/png"/>
  <Override PartName="/ppt/media/image38.png" ContentType="image/png"/>
  <Override PartName="/ppt/media/image3.png" ContentType="image/png"/>
  <Override PartName="/ppt/media/image5.png" ContentType="image/png"/>
  <Override PartName="/ppt/media/image7.png" ContentType="image/png"/>
  <Override PartName="/ppt/media/image8.jpeg" ContentType="image/jpeg"/>
  <Override PartName="/ppt/media/image9.png" ContentType="image/png"/>
  <Override PartName="/ppt/media/image11.png" ContentType="image/png"/>
  <Override PartName="/ppt/media/image20.png" ContentType="image/png"/>
  <Override PartName="/ppt/media/image13.png" ContentType="image/png"/>
  <Override PartName="/ppt/media/image22.png" ContentType="image/png"/>
  <Override PartName="/ppt/media/image31.png" ContentType="image/png"/>
  <Override PartName="/ppt/media/image15.png" ContentType="image/png"/>
  <Override PartName="/ppt/media/image24.png" ContentType="image/png"/>
  <Override PartName="/ppt/media/image33.png" ContentType="image/png"/>
  <Override PartName="/ppt/media/image1.jpeg" ContentType="image/jpeg"/>
  <Override PartName="/ppt/media/image17.png" ContentType="image/png"/>
  <Override PartName="/ppt/media/image26.png" ContentType="image/png"/>
  <Override PartName="/ppt/media/image35.png" ContentType="image/png"/>
  <Override PartName="/ppt/media/image19.png" ContentType="image/png"/>
  <Override PartName="/ppt/media/image28.png" ContentType="image/png"/>
  <Override PartName="/ppt/media/image37.png" ContentType="image/png"/>
  <Override PartName="/ppt/media/image2.png" ContentType="image/png"/>
  <Override PartName="/ppt/media/image39.png" ContentType="image/png"/>
  <Override PartName="/ppt/media/image4.png" ContentType="image/png"/>
  <Override PartName="/ppt/media/image6.png" ContentType="image/png"/>
  <Override PartName="/ppt/slideLayouts/slideLayout14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_rels/slideLayout16.xml.rels" ContentType="application/vnd.openxmlformats-package.relationships+xml"/>
  <Override PartName="/ppt/slideLayouts/_rels/slideLayout11.xml.rels" ContentType="application/vnd.openxmlformats-package.relationships+xml"/>
  <Override PartName="/ppt/slideLayouts/_rels/slideLayout15.xml.rels" ContentType="application/vnd.openxmlformats-package.relationships+xml"/>
  <Override PartName="/ppt/slideLayouts/_rels/slideLayout10.xml.rels" ContentType="application/vnd.openxmlformats-package.relationships+xml"/>
  <Override PartName="/ppt/slideLayouts/_rels/slideLayout14.xml.rels" ContentType="application/vnd.openxmlformats-package.relationships+xml"/>
  <Override PartName="/ppt/slideLayouts/_rels/slideLayout24.xml.rels" ContentType="application/vnd.openxmlformats-package.relationships+xml"/>
  <Override PartName="/ppt/slideLayouts/_rels/slideLayout23.xml.rels" ContentType="application/vnd.openxmlformats-package.relationships+xml"/>
  <Override PartName="/ppt/slideLayouts/_rels/slideLayout22.xml.rels" ContentType="application/vnd.openxmlformats-package.relationships+xml"/>
  <Override PartName="/ppt/slideLayouts/_rels/slideLayout5.xml.rels" ContentType="application/vnd.openxmlformats-package.relationships+xml"/>
  <Override PartName="/ppt/slideLayouts/_rels/slideLayout9.xml.rels" ContentType="application/vnd.openxmlformats-package.relationships+xml"/>
  <Override PartName="/ppt/slideLayouts/_rels/slideLayout21.xml.rels" ContentType="application/vnd.openxmlformats-package.relationships+xml"/>
  <Override PartName="/ppt/slideLayouts/_rels/slideLayout4.xml.rels" ContentType="application/vnd.openxmlformats-package.relationships+xml"/>
  <Override PartName="/ppt/slideLayouts/_rels/slideLayout8.xml.rels" ContentType="application/vnd.openxmlformats-package.relationships+xml"/>
  <Override PartName="/ppt/slideLayouts/_rels/slideLayout20.xml.rels" ContentType="application/vnd.openxmlformats-package.relationships+xml"/>
  <Override PartName="/ppt/slideLayouts/_rels/slideLayout19.xml.rels" ContentType="application/vnd.openxmlformats-package.relationships+xml"/>
  <Override PartName="/ppt/slideLayouts/_rels/slideLayout3.xml.rels" ContentType="application/vnd.openxmlformats-package.relationships+xml"/>
  <Override PartName="/ppt/slideLayouts/_rels/slideLayout7.xml.rels" ContentType="application/vnd.openxmlformats-package.relationships+xml"/>
  <Override PartName="/ppt/slideLayouts/_rels/slideLayout18.xml.rels" ContentType="application/vnd.openxmlformats-package.relationships+xml"/>
  <Override PartName="/ppt/slideLayouts/_rels/slideLayout2.xml.rels" ContentType="application/vnd.openxmlformats-package.relationships+xml"/>
  <Override PartName="/ppt/slideLayouts/_rels/slideLayout13.xml.rels" ContentType="application/vnd.openxmlformats-package.relationships+xml"/>
  <Override PartName="/ppt/slideLayouts/_rels/slideLayout6.xml.rels" ContentType="application/vnd.openxmlformats-package.relationships+xml"/>
  <Override PartName="/ppt/slideLayouts/_rels/slideLayout17.xml.rels" ContentType="application/vnd.openxmlformats-package.relationships+xml"/>
  <Override PartName="/ppt/slideLayouts/_rels/slideLayout1.xml.rels" ContentType="application/vnd.openxmlformats-package.relationships+xml"/>
  <Override PartName="/ppt/slideLayouts/_rels/slideLayout12.xml.rels" ContentType="application/vnd.openxmlformats-package.relationships+xml"/>
  <Override PartName="/ppt/slideLayouts/slideLayout2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8.xml" ContentType="application/vnd.openxmlformats-officedocument.presentationml.slideLayout+xml"/>
  <Override PartName="/ppt/presentation.xml" ContentType="application/vnd.openxmlformats-officedocument.presentationml.presentation.main+xml"/>
  <Override PartName="/ppt/slides/slide14.xml" ContentType="application/vnd.openxmlformats-officedocument.presentationml.slide+xml"/>
  <Override PartName="/ppt/slides/slide2.xml" ContentType="application/vnd.openxmlformats-officedocument.presentationml.slide+xml"/>
  <Override PartName="/ppt/slides/slide6.xml" ContentType="application/vnd.openxmlformats-officedocument.presentationml.slide+xml"/>
  <Override PartName="/ppt/slides/slide13.xml" ContentType="application/vnd.openxmlformats-officedocument.presentationml.slide+xml"/>
  <Override PartName="/ppt/slides/slide1.xml" ContentType="application/vnd.openxmlformats-officedocument.presentationml.slide+xml"/>
  <Override PartName="/ppt/slides/slide5.xml" ContentType="application/vnd.openxmlformats-officedocument.presentationml.slide+xml"/>
  <Override PartName="/ppt/slides/_rels/slide3.xml.rels" ContentType="application/vnd.openxmlformats-package.relationships+xml"/>
  <Override PartName="/ppt/slides/_rels/slide13.xml.rels" ContentType="application/vnd.openxmlformats-package.relationships+xml"/>
  <Override PartName="/ppt/slides/_rels/slide2.xml.rels" ContentType="application/vnd.openxmlformats-package.relationships+xml"/>
  <Override PartName="/ppt/slides/_rels/slide12.xml.rels" ContentType="application/vnd.openxmlformats-package.relationships+xml"/>
  <Override PartName="/ppt/slides/_rels/slide9.xml.rels" ContentType="application/vnd.openxmlformats-package.relationships+xml"/>
  <Override PartName="/ppt/slides/_rels/slide1.xml.rels" ContentType="application/vnd.openxmlformats-package.relationships+xml"/>
  <Override PartName="/ppt/slides/_rels/slide11.xml.rels" ContentType="application/vnd.openxmlformats-package.relationships+xml"/>
  <Override PartName="/ppt/slides/_rels/slide8.xml.rels" ContentType="application/vnd.openxmlformats-package.relationships+xml"/>
  <Override PartName="/ppt/slides/_rels/slide10.xml.rels" ContentType="application/vnd.openxmlformats-package.relationships+xml"/>
  <Override PartName="/ppt/slides/_rels/slide7.xml.rels" ContentType="application/vnd.openxmlformats-package.relationships+xml"/>
  <Override PartName="/ppt/slides/_rels/slide6.xml.rels" ContentType="application/vnd.openxmlformats-package.relationships+xml"/>
  <Override PartName="/ppt/slides/_rels/slide5.xml.rels" ContentType="application/vnd.openxmlformats-package.relationships+xml"/>
  <Override PartName="/ppt/slides/_rels/slide15.xml.rels" ContentType="application/vnd.openxmlformats-package.relationships+xml"/>
  <Override PartName="/ppt/slides/_rels/slide4.xml.rels" ContentType="application/vnd.openxmlformats-package.relationships+xml"/>
  <Override PartName="/ppt/slides/_rels/slide14.xml.rels" ContentType="application/vnd.openxmlformats-package.relationships+xml"/>
  <Override PartName="/ppt/slides/slide12.xml" ContentType="application/vnd.openxmlformats-officedocument.presentationml.slide+xml"/>
  <Override PartName="/ppt/slides/slide9.xml" ContentType="application/vnd.openxmlformats-officedocument.presentationml.slide+xml"/>
  <Override PartName="/ppt/slides/slide4.xml" ContentType="application/vnd.openxmlformats-officedocument.presentationml.slide+xml"/>
  <Override PartName="/ppt/slides/slide11.xml" ContentType="application/vnd.openxmlformats-officedocument.presentationml.slide+xml"/>
  <Override PartName="/ppt/slides/slide8.xml" ContentType="application/vnd.openxmlformats-officedocument.presentationml.slide+xml"/>
  <Override PartName="/ppt/slides/slide15.xml" ContentType="application/vnd.openxmlformats-officedocument.presentationml.slide+xml"/>
  <Override PartName="/ppt/slides/slide3.xml" ContentType="application/vnd.openxmlformats-officedocument.presentationml.slide+xml"/>
  <Override PartName="/ppt/slides/slide10.xml" ContentType="application/vnd.openxmlformats-officedocument.presentationml.slide+xml"/>
  <Override PartName="/ppt/slides/slide7.xml" ContentType="application/vnd.openxmlformats-officedocument.presentationml.slide+xml"/>
  <Override PartName="/ppt/slideMasters/slideMaster1.xml" ContentType="application/vnd.openxmlformats-officedocument.presentationml.slideMaster+xml"/>
  <Override PartName="/ppt/slideMasters/_rels/slideMaster2.xml.rels" ContentType="application/vnd.openxmlformats-package.relationships+xml"/>
  <Override PartName="/ppt/slideMasters/_rels/slideMaster1.xml.rels" ContentType="application/vnd.openxmlformats-package.relationships+xml"/>
  <Override PartName="/ppt/slideMasters/slideMaster2.xml" ContentType="application/vnd.openxmlformats-officedocument.presentationml.slideMaster+xml"/>
  <Override PartName="/ppt/theme/theme1.xml" ContentType="application/vnd.openxmlformats-officedocument.theme+xml"/>
  <Override PartName="/ppt/theme/theme2.xml" ContentType="application/vnd.openxmlformats-officedocument.theme+xml"/>
</Types>
</file>

<file path=_rels/.rels><?xml version="1.0" encoding="UTF-8"?>
<Relationships xmlns="http://schemas.openxmlformats.org/package/2006/relationships"><Relationship Id="rId1" Type="http://schemas.openxmlformats.org/officeDocument/2006/relationships/officeDocument" Target="ppt/presentation.xml"/>
</Relationships>
</file>

<file path=ppt/presentation.xml><?xml version="1.0" encoding="utf-8"?>
<p:presentation xmlns:a="http://schemas.openxmlformats.org/drawingml/2006/main" xmlns:p="http://schemas.openxmlformats.org/presentationml/2006/main" xmlns:r="http://schemas.openxmlformats.org/officeDocument/2006/relationships">
  <p:sldMasterIdLst>
    <p:sldMasterId id="2147483648" r:id="rId2"/>
    <p:sldMasterId id="2147483661" r:id="rId3"/>
  </p:sldMasterIdLst>
  <p:sldIdLst>
    <p:sldId id="256" r:id="rId4"/>
    <p:sldId id="257" r:id="rId5"/>
    <p:sldId id="258" r:id="rId6"/>
    <p:sldId id="259" r:id="rId7"/>
    <p:sldId id="260" r:id="rId8"/>
    <p:sldId id="261" r:id="rId9"/>
    <p:sldId id="262" r:id="rId10"/>
    <p:sldId id="263" r:id="rId11"/>
    <p:sldId id="264" r:id="rId12"/>
    <p:sldId id="265" r:id="rId13"/>
    <p:sldId id="266" r:id="rId14"/>
    <p:sldId id="267" r:id="rId15"/>
    <p:sldId id="268" r:id="rId16"/>
    <p:sldId id="269" r:id="rId17"/>
    <p:sldId id="270" r:id="rId18"/>
  </p:sldIdLst>
  <p:sldSz cx="12192000" cy="6858000"/>
  <p:notesSz cx="7559675" cy="10691812"/>
</p:presentation>
</file>

<file path=ppt/_rels/presentation.xml.rels><?xml version="1.0" encoding="UTF-8"?>
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slideMaster" Target="slideMasters/slideMaster1.xml"/><Relationship Id="rId3" Type="http://schemas.openxmlformats.org/officeDocument/2006/relationships/slideMaster" Target="slideMasters/slideMaster2.xml"/><Relationship Id="rId4" Type="http://schemas.openxmlformats.org/officeDocument/2006/relationships/slide" Target="slides/slide1.xml"/><Relationship Id="rId5" Type="http://schemas.openxmlformats.org/officeDocument/2006/relationships/slide" Target="slides/slide2.xml"/><Relationship Id="rId6" Type="http://schemas.openxmlformats.org/officeDocument/2006/relationships/slide" Target="slides/slide3.xml"/><Relationship Id="rId7" Type="http://schemas.openxmlformats.org/officeDocument/2006/relationships/slide" Target="slides/slide4.xml"/><Relationship Id="rId8" Type="http://schemas.openxmlformats.org/officeDocument/2006/relationships/slide" Target="slides/slide5.xml"/><Relationship Id="rId9" Type="http://schemas.openxmlformats.org/officeDocument/2006/relationships/slide" Target="slides/slide6.xml"/><Relationship Id="rId10" Type="http://schemas.openxmlformats.org/officeDocument/2006/relationships/slide" Target="slides/slide7.xml"/><Relationship Id="rId11" Type="http://schemas.openxmlformats.org/officeDocument/2006/relationships/slide" Target="slides/slide8.xml"/><Relationship Id="rId12" Type="http://schemas.openxmlformats.org/officeDocument/2006/relationships/slide" Target="slides/slide9.xml"/><Relationship Id="rId13" Type="http://schemas.openxmlformats.org/officeDocument/2006/relationships/slide" Target="slides/slide10.xml"/><Relationship Id="rId14" Type="http://schemas.openxmlformats.org/officeDocument/2006/relationships/slide" Target="slides/slide11.xml"/><Relationship Id="rId15" Type="http://schemas.openxmlformats.org/officeDocument/2006/relationships/slide" Target="slides/slide12.xml"/><Relationship Id="rId16" Type="http://schemas.openxmlformats.org/officeDocument/2006/relationships/slide" Target="slides/slide13.xml"/><Relationship Id="rId17" Type="http://schemas.openxmlformats.org/officeDocument/2006/relationships/slide" Target="slides/slide14.xml"/><Relationship Id="rId18" Type="http://schemas.openxmlformats.org/officeDocument/2006/relationships/slide" Target="slides/slide15.xml"/>
</Relationship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Relationship Id="rId3" Type="http://schemas.openxmlformats.org/officeDocument/2006/relationships/image" Target="../media/image7.png"/>
</Relationships>
</file>

<file path=ppt/slideLayouts/_rels/slideLayout1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13.png"/><Relationship Id="rId3" Type="http://schemas.openxmlformats.org/officeDocument/2006/relationships/image" Target="../media/image14.png"/>
</Relationships>
</file>

<file path=ppt/slideLayouts/slideLayout1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blank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2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9" name="PlaceHolder 2"/>
          <p:cNvSpPr>
            <a:spLocks noGrp="1"/>
          </p:cNvSpPr>
          <p:nvPr>
            <p:ph type="subTitle"/>
          </p:nvPr>
        </p:nvSpPr>
        <p:spPr>
          <a:xfrm>
            <a:off x="609480" y="1604520"/>
            <a:ext cx="10972440" cy="397764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3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11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4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13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14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5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itleOnly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6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Only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laceHolder 1"/>
          <p:cNvSpPr>
            <a:spLocks noGrp="1"/>
          </p:cNvSpPr>
          <p:nvPr>
            <p:ph type="subTitle"/>
          </p:nvPr>
        </p:nvSpPr>
        <p:spPr>
          <a:xfrm>
            <a:off x="646200" y="452880"/>
            <a:ext cx="9403920" cy="512892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7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AndObj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18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19" name="PlaceHolder 3"/>
          <p:cNvSpPr>
            <a:spLocks noGrp="1"/>
          </p:cNvSpPr>
          <p:nvPr>
            <p:ph type="body"/>
          </p:nvPr>
        </p:nvSpPr>
        <p:spPr>
          <a:xfrm>
            <a:off x="60948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20" name="PlaceHolder 4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8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AndTwoObj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22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23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24" name="PlaceHolder 4"/>
          <p:cNvSpPr>
            <a:spLocks noGrp="1"/>
          </p:cNvSpPr>
          <p:nvPr>
            <p:ph type="body"/>
          </p:nvPr>
        </p:nvSpPr>
        <p:spPr>
          <a:xfrm>
            <a:off x="623160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9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OverTx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26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27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28" name="PlaceHolder 4"/>
          <p:cNvSpPr>
            <a:spLocks noGrp="1"/>
          </p:cNvSpPr>
          <p:nvPr>
            <p:ph type="body"/>
          </p:nvPr>
        </p:nvSpPr>
        <p:spPr>
          <a:xfrm>
            <a:off x="609480" y="3681720"/>
            <a:ext cx="109720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10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OverTx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30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31" name="PlaceHolder 3"/>
          <p:cNvSpPr>
            <a:spLocks noGrp="1"/>
          </p:cNvSpPr>
          <p:nvPr>
            <p:ph type="body"/>
          </p:nvPr>
        </p:nvSpPr>
        <p:spPr>
          <a:xfrm>
            <a:off x="609480" y="3681720"/>
            <a:ext cx="1097244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11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fourObj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33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34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35" name="PlaceHolder 4"/>
          <p:cNvSpPr>
            <a:spLocks noGrp="1"/>
          </p:cNvSpPr>
          <p:nvPr>
            <p:ph type="body"/>
          </p:nvPr>
        </p:nvSpPr>
        <p:spPr>
          <a:xfrm>
            <a:off x="623160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36" name="PlaceHolder 5"/>
          <p:cNvSpPr>
            <a:spLocks noGrp="1"/>
          </p:cNvSpPr>
          <p:nvPr>
            <p:ph type="body"/>
          </p:nvPr>
        </p:nvSpPr>
        <p:spPr>
          <a:xfrm>
            <a:off x="60948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12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blank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38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39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pic>
        <p:nvPicPr>
          <p:cNvPr descr="" id="40" name=""/>
          <p:cNvPicPr/>
          <p:nvPr/>
        </p:nvPicPr>
        <p:blipFill>
          <a:blip r:embed="rId2"/>
          <a:stretch>
            <a:fillRect/>
          </a:stretch>
        </p:blipFill>
        <p:spPr>
          <a:xfrm>
            <a:off x="7719840" y="3681360"/>
            <a:ext cx="2377440" cy="1896840"/>
          </a:xfrm>
          <a:prstGeom prst="rect">
            <a:avLst/>
          </a:prstGeom>
          <a:ln>
            <a:noFill/>
          </a:ln>
        </p:spPr>
      </p:pic>
      <p:pic>
        <p:nvPicPr>
          <p:cNvPr descr="" id="41" name=""/>
          <p:cNvPicPr/>
          <p:nvPr/>
        </p:nvPicPr>
        <p:blipFill>
          <a:blip r:embed="rId3"/>
          <a:stretch>
            <a:fillRect/>
          </a:stretch>
        </p:blipFill>
        <p:spPr>
          <a:xfrm>
            <a:off x="2097720" y="3681360"/>
            <a:ext cx="2377440" cy="1896840"/>
          </a:xfrm>
          <a:prstGeom prst="rect">
            <a:avLst/>
          </a:prstGeom>
          <a:ln>
            <a:noFill/>
          </a:ln>
        </p:spPr>
      </p:pic>
    </p:spTree>
  </p:cSld>
</p:sldLayout>
</file>

<file path=ppt/slideLayouts/slideLayout13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blank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14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51" name="PlaceHolder 2"/>
          <p:cNvSpPr>
            <a:spLocks noGrp="1"/>
          </p:cNvSpPr>
          <p:nvPr>
            <p:ph type="subTitle"/>
          </p:nvPr>
        </p:nvSpPr>
        <p:spPr>
          <a:xfrm>
            <a:off x="609480" y="1604520"/>
            <a:ext cx="10972440" cy="397764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15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53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16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55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56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17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itleOnly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18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Only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PlaceHolder 1"/>
          <p:cNvSpPr>
            <a:spLocks noGrp="1"/>
          </p:cNvSpPr>
          <p:nvPr>
            <p:ph type="subTitle"/>
          </p:nvPr>
        </p:nvSpPr>
        <p:spPr>
          <a:xfrm>
            <a:off x="646200" y="452880"/>
            <a:ext cx="9403920" cy="512892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</p:spTree>
  </p:cSld>
</p:sldLayout>
</file>

<file path=ppt/slideLayouts/slideLayout19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AndObj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60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61" name="PlaceHolder 3"/>
          <p:cNvSpPr>
            <a:spLocks noGrp="1"/>
          </p:cNvSpPr>
          <p:nvPr>
            <p:ph type="body"/>
          </p:nvPr>
        </p:nvSpPr>
        <p:spPr>
          <a:xfrm>
            <a:off x="60948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62" name="PlaceHolder 4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20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AndTwoObj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64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397728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65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66" name="PlaceHolder 4"/>
          <p:cNvSpPr>
            <a:spLocks noGrp="1"/>
          </p:cNvSpPr>
          <p:nvPr>
            <p:ph type="body"/>
          </p:nvPr>
        </p:nvSpPr>
        <p:spPr>
          <a:xfrm>
            <a:off x="623160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21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twoObjOverTx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68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69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70" name="PlaceHolder 4"/>
          <p:cNvSpPr>
            <a:spLocks noGrp="1"/>
          </p:cNvSpPr>
          <p:nvPr>
            <p:ph type="body"/>
          </p:nvPr>
        </p:nvSpPr>
        <p:spPr>
          <a:xfrm>
            <a:off x="609480" y="3681720"/>
            <a:ext cx="109720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22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objOverTx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72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73" name="PlaceHolder 3"/>
          <p:cNvSpPr>
            <a:spLocks noGrp="1"/>
          </p:cNvSpPr>
          <p:nvPr>
            <p:ph type="body"/>
          </p:nvPr>
        </p:nvSpPr>
        <p:spPr>
          <a:xfrm>
            <a:off x="609480" y="3681720"/>
            <a:ext cx="1097244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23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fourObj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75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76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77" name="PlaceHolder 4"/>
          <p:cNvSpPr>
            <a:spLocks noGrp="1"/>
          </p:cNvSpPr>
          <p:nvPr>
            <p:ph type="body"/>
          </p:nvPr>
        </p:nvSpPr>
        <p:spPr>
          <a:xfrm>
            <a:off x="623160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78" name="PlaceHolder 5"/>
          <p:cNvSpPr>
            <a:spLocks noGrp="1"/>
          </p:cNvSpPr>
          <p:nvPr>
            <p:ph type="body"/>
          </p:nvPr>
        </p:nvSpPr>
        <p:spPr>
          <a:xfrm>
            <a:off x="609480" y="36817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</p:spTree>
  </p:cSld>
</p:sldLayout>
</file>

<file path=ppt/slideLayouts/slideLayout24.xml><?xml version="1.0" encoding="utf-8"?>
<p:sldLayout xmlns:a="http://schemas.openxmlformats.org/drawingml/2006/main" xmlns:p="http://schemas.openxmlformats.org/presentationml/2006/main" xmlns:r="http://schemas.openxmlformats.org/officeDocument/2006/relationships" preserve="1" type="blank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PlaceHolder 1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4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endParaRPr/>
          </a:p>
        </p:txBody>
      </p:sp>
      <p:sp>
        <p:nvSpPr>
          <p:cNvPr id="80" name="PlaceHolder 2"/>
          <p:cNvSpPr>
            <a:spLocks noGrp="1"/>
          </p:cNvSpPr>
          <p:nvPr>
            <p:ph type="body"/>
          </p:nvPr>
        </p:nvSpPr>
        <p:spPr>
          <a:xfrm>
            <a:off x="60948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sp>
        <p:nvSpPr>
          <p:cNvPr id="81" name="PlaceHolder 3"/>
          <p:cNvSpPr>
            <a:spLocks noGrp="1"/>
          </p:cNvSpPr>
          <p:nvPr>
            <p:ph type="body"/>
          </p:nvPr>
        </p:nvSpPr>
        <p:spPr>
          <a:xfrm>
            <a:off x="6231600" y="1604520"/>
            <a:ext cx="5354280" cy="1896840"/>
          </a:xfrm>
          <a:prstGeom prst="rect">
            <a:avLst/>
          </a:prstGeom>
        </p:spPr>
        <p:txBody>
          <a:bodyPr bIns="0" lIns="0" rIns="0" tIns="0" wrap="none"/>
          <a:p>
            <a:endParaRPr/>
          </a:p>
        </p:txBody>
      </p:sp>
      <p:pic>
        <p:nvPicPr>
          <p:cNvPr descr="" id="82" name=""/>
          <p:cNvPicPr/>
          <p:nvPr/>
        </p:nvPicPr>
        <p:blipFill>
          <a:blip r:embed="rId2"/>
          <a:stretch>
            <a:fillRect/>
          </a:stretch>
        </p:blipFill>
        <p:spPr>
          <a:xfrm>
            <a:off x="7719840" y="3681360"/>
            <a:ext cx="2377440" cy="1896840"/>
          </a:xfrm>
          <a:prstGeom prst="rect">
            <a:avLst/>
          </a:prstGeom>
          <a:ln>
            <a:noFill/>
          </a:ln>
        </p:spPr>
      </p:pic>
      <p:pic>
        <p:nvPicPr>
          <p:cNvPr descr="" id="83" name=""/>
          <p:cNvPicPr/>
          <p:nvPr/>
        </p:nvPicPr>
        <p:blipFill>
          <a:blip r:embed="rId3"/>
          <a:stretch>
            <a:fillRect/>
          </a:stretch>
        </p:blipFill>
        <p:spPr>
          <a:xfrm>
            <a:off x="2097720" y="3681360"/>
            <a:ext cx="2377440" cy="1896840"/>
          </a:xfrm>
          <a:prstGeom prst="rect">
            <a:avLst/>
          </a:prstGeom>
          <a:ln>
            <a:noFill/>
          </a:ln>
        </p:spPr>
      </p:pic>
    </p:spTree>
  </p:cSld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image" Target="../media/image1.jpeg"/><Relationship Id="rId3" Type="http://schemas.openxmlformats.org/officeDocument/2006/relationships/image" Target="../media/image2.png"/><Relationship Id="rId4" Type="http://schemas.openxmlformats.org/officeDocument/2006/relationships/image" Target="../media/image3.png"/><Relationship Id="rId5" Type="http://schemas.openxmlformats.org/officeDocument/2006/relationships/image" Target="../media/image4.png"/><Relationship Id="rId6" Type="http://schemas.openxmlformats.org/officeDocument/2006/relationships/image" Target="../media/image5.png"/><Relationship Id="rId7" Type="http://schemas.openxmlformats.org/officeDocument/2006/relationships/slideLayout" Target="../slideLayouts/slideLayout1.xml"/><Relationship Id="rId8" Type="http://schemas.openxmlformats.org/officeDocument/2006/relationships/slideLayout" Target="../slideLayouts/slideLayout2.xml"/><Relationship Id="rId9" Type="http://schemas.openxmlformats.org/officeDocument/2006/relationships/slideLayout" Target="../slideLayouts/slideLayout3.xml"/><Relationship Id="rId10" Type="http://schemas.openxmlformats.org/officeDocument/2006/relationships/slideLayout" Target="../slideLayouts/slideLayout4.xml"/><Relationship Id="rId11" Type="http://schemas.openxmlformats.org/officeDocument/2006/relationships/slideLayout" Target="../slideLayouts/slideLayout5.xml"/><Relationship Id="rId12" Type="http://schemas.openxmlformats.org/officeDocument/2006/relationships/slideLayout" Target="../slideLayouts/slideLayout6.xml"/><Relationship Id="rId13" Type="http://schemas.openxmlformats.org/officeDocument/2006/relationships/slideLayout" Target="../slideLayouts/slideLayout7.xml"/><Relationship Id="rId14" Type="http://schemas.openxmlformats.org/officeDocument/2006/relationships/slideLayout" Target="../slideLayouts/slideLayout8.xml"/><Relationship Id="rId15" Type="http://schemas.openxmlformats.org/officeDocument/2006/relationships/slideLayout" Target="../slideLayouts/slideLayout9.xml"/><Relationship Id="rId16" Type="http://schemas.openxmlformats.org/officeDocument/2006/relationships/slideLayout" Target="../slideLayouts/slideLayout10.xml"/><Relationship Id="rId17" Type="http://schemas.openxmlformats.org/officeDocument/2006/relationships/slideLayout" Target="../slideLayouts/slideLayout11.xml"/><Relationship Id="rId18" Type="http://schemas.openxmlformats.org/officeDocument/2006/relationships/slideLayout" Target="../slideLayouts/slideLayout12.xml"/>
</Relationships>
</file>

<file path=ppt/slideMasters/_rels/slideMaster2.xml.rels><?xml version="1.0" encoding="UTF-8"?>
<Relationships xmlns="http://schemas.openxmlformats.org/package/2006/relationships"><Relationship Id="rId1" Type="http://schemas.openxmlformats.org/officeDocument/2006/relationships/theme" Target="../theme/theme2.xml"/><Relationship Id="rId2" Type="http://schemas.openxmlformats.org/officeDocument/2006/relationships/image" Target="../media/image8.jpeg"/><Relationship Id="rId3" Type="http://schemas.openxmlformats.org/officeDocument/2006/relationships/image" Target="../media/image9.png"/><Relationship Id="rId4" Type="http://schemas.openxmlformats.org/officeDocument/2006/relationships/image" Target="../media/image10.png"/><Relationship Id="rId5" Type="http://schemas.openxmlformats.org/officeDocument/2006/relationships/image" Target="../media/image11.png"/><Relationship Id="rId6" Type="http://schemas.openxmlformats.org/officeDocument/2006/relationships/image" Target="../media/image12.png"/><Relationship Id="rId7" Type="http://schemas.openxmlformats.org/officeDocument/2006/relationships/slideLayout" Target="../slideLayouts/slideLayout13.xml"/><Relationship Id="rId8" Type="http://schemas.openxmlformats.org/officeDocument/2006/relationships/slideLayout" Target="../slideLayouts/slideLayout14.xml"/><Relationship Id="rId9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6.xml"/><Relationship Id="rId11" Type="http://schemas.openxmlformats.org/officeDocument/2006/relationships/slideLayout" Target="../slideLayouts/slideLayout17.xml"/><Relationship Id="rId12" Type="http://schemas.openxmlformats.org/officeDocument/2006/relationships/slideLayout" Target="../slideLayouts/slideLayout18.xml"/><Relationship Id="rId13" Type="http://schemas.openxmlformats.org/officeDocument/2006/relationships/slideLayout" Target="../slideLayouts/slideLayout19.xml"/><Relationship Id="rId14" Type="http://schemas.openxmlformats.org/officeDocument/2006/relationships/slideLayout" Target="../slideLayouts/slideLayout20.xml"/><Relationship Id="rId15" Type="http://schemas.openxmlformats.org/officeDocument/2006/relationships/slideLayout" Target="../slideLayouts/slideLayout21.xml"/><Relationship Id="rId16" Type="http://schemas.openxmlformats.org/officeDocument/2006/relationships/slideLayout" Target="../slideLayouts/slideLayout22.xml"/><Relationship Id="rId17" Type="http://schemas.openxmlformats.org/officeDocument/2006/relationships/slideLayout" Target="../slideLayouts/slideLayout23.xml"/><Relationship Id="rId18" Type="http://schemas.openxmlformats.org/officeDocument/2006/relationships/slideLayout" Target="../slideLayouts/slideLayout24.xml"/>
</Relationships>
</file>

<file path=ppt/slideMasters/slideMaster1.xml><?xml version="1.0" encoding="utf-8"?>
<p:sldMaster xmlns:a="http://schemas.openxmlformats.org/drawingml/2006/main" xmlns:p="http://schemas.openxmlformats.org/presentationml/2006/main" xmlns:r="http://schemas.openxmlformats.org/officeDocument/2006/relationships">
  <p:cSld>
    <p:bg>
      <p:bgPr>
        <a:blipFill>
          <a:blip r:embed="rId2"/>
          <a:stretch>
            <a:fillRect/>
          </a:stretch>
        </a:blip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" id="0" name="Picture 7"/>
          <p:cNvPicPr/>
          <p:nvPr/>
        </p:nvPicPr>
        <p:blipFill>
          <a:blip r:embed="rId3"/>
          <a:srcRect b="0" l="3601" r="0" t="0"/>
          <a:stretch>
            <a:fillRect/>
          </a:stretch>
        </p:blipFill>
        <p:spPr>
          <a:xfrm>
            <a:off x="0" y="2669760"/>
            <a:ext cx="4036320" cy="4187520"/>
          </a:xfrm>
          <a:prstGeom prst="rect">
            <a:avLst/>
          </a:prstGeom>
          <a:ln>
            <a:noFill/>
          </a:ln>
        </p:spPr>
      </p:pic>
      <p:pic>
        <p:nvPicPr>
          <p:cNvPr descr="" id="1" name="Picture 6"/>
          <p:cNvPicPr/>
          <p:nvPr/>
        </p:nvPicPr>
        <p:blipFill>
          <a:blip r:embed="rId4"/>
          <a:srcRect b="0" l="35616" r="0" t="0"/>
          <a:stretch>
            <a:fillRect/>
          </a:stretch>
        </p:blipFill>
        <p:spPr>
          <a:xfrm>
            <a:off x="0" y="2892240"/>
            <a:ext cx="1521720" cy="2364840"/>
          </a:xfrm>
          <a:prstGeom prst="rect">
            <a:avLst/>
          </a:prstGeom>
          <a:ln>
            <a:noFill/>
          </a:ln>
        </p:spPr>
      </p:pic>
      <p:sp>
        <p:nvSpPr>
          <p:cNvPr id="2" name="CustomShape 1"/>
          <p:cNvSpPr/>
          <p:nvPr/>
        </p:nvSpPr>
        <p:spPr>
          <a:xfrm>
            <a:off x="8609040" y="1676520"/>
            <a:ext cx="2818800" cy="2818800"/>
          </a:xfrm>
          <a:prstGeom prst="ellipse">
            <a:avLst/>
          </a:prstGeom>
          <a:gradFill>
            <a:gsLst>
              <a:gs pos="0">
                <a:srgbClr val="50b9c1"/>
              </a:gs>
              <a:gs pos="100000">
                <a:srgbClr val="50b9c1"/>
              </a:gs>
            </a:gsLst>
            <a:path path="circle"/>
          </a:gradFill>
          <a:ln w="9360">
            <a:noFill/>
          </a:ln>
        </p:spPr>
      </p:sp>
      <p:pic>
        <p:nvPicPr>
          <p:cNvPr descr="" id="3" name="Picture 8"/>
          <p:cNvPicPr/>
          <p:nvPr/>
        </p:nvPicPr>
        <p:blipFill>
          <a:blip r:embed="rId5"/>
          <a:srcRect b="0" l="0" r="0" t="28789"/>
          <a:stretch>
            <a:fillRect/>
          </a:stretch>
        </p:blipFill>
        <p:spPr>
          <a:xfrm>
            <a:off x="7999560" y="0"/>
            <a:ext cx="1602720" cy="1140840"/>
          </a:xfrm>
          <a:prstGeom prst="rect">
            <a:avLst/>
          </a:prstGeom>
          <a:ln>
            <a:noFill/>
          </a:ln>
        </p:spPr>
      </p:pic>
      <p:pic>
        <p:nvPicPr>
          <p:cNvPr descr="" id="4" name="Picture 9"/>
          <p:cNvPicPr/>
          <p:nvPr/>
        </p:nvPicPr>
        <p:blipFill>
          <a:blip r:embed="rId6"/>
          <a:srcRect b="23260" l="0" r="0" t="0"/>
          <a:stretch>
            <a:fillRect/>
          </a:stretch>
        </p:blipFill>
        <p:spPr>
          <a:xfrm>
            <a:off x="8605800" y="6095880"/>
            <a:ext cx="992880" cy="761400"/>
          </a:xfrm>
          <a:prstGeom prst="rect">
            <a:avLst/>
          </a:prstGeom>
          <a:ln>
            <a:noFill/>
          </a:ln>
        </p:spPr>
      </p:pic>
      <p:sp>
        <p:nvSpPr>
          <p:cNvPr id="5" name="CustomShape 2"/>
          <p:cNvSpPr/>
          <p:nvPr/>
        </p:nvSpPr>
        <p:spPr>
          <a:xfrm>
            <a:off x="10437840" y="0"/>
            <a:ext cx="685080" cy="1142280"/>
          </a:xfrm>
          <a:prstGeom prst="rect">
            <a:avLst/>
          </a:prstGeom>
          <a:solidFill>
            <a:srgbClr val="b01513"/>
          </a:solidFill>
          <a:ln w="9360">
            <a:noFill/>
          </a:ln>
        </p:spPr>
      </p:sp>
      <p:sp>
        <p:nvSpPr>
          <p:cNvPr id="6" name="PlaceHolder 3"/>
          <p:cNvSpPr>
            <a:spLocks noGrp="1"/>
          </p:cNvSpPr>
          <p:nvPr>
            <p:ph type="title"/>
          </p:nvPr>
        </p:nvSpPr>
        <p:spPr>
          <a:xfrm>
            <a:off x="646200" y="452880"/>
            <a:ext cx="9403920" cy="1400040"/>
          </a:xfrm>
          <a:prstGeom prst="rect">
            <a:avLst/>
          </a:prstGeom>
        </p:spPr>
        <p:txBody>
          <a:bodyPr anchor="ctr" bIns="0" lIns="0" rIns="0" tIns="0" wrap="none"/>
          <a:p>
            <a:r>
              <a:rPr lang="ru-RU"/>
              <a:t>Для правки текста заголовка щелкните мышью</a:t>
            </a:r>
            <a:endParaRPr/>
          </a:p>
        </p:txBody>
      </p:sp>
      <p:sp>
        <p:nvSpPr>
          <p:cNvPr id="7" name="PlaceHolder 4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bIns="0" lIns="0" rIns="0" tIns="0" wrap="none"/>
          <a:p>
            <a:pPr>
              <a:buSzPct val="25000"/>
              <a:buFont typeface="StarSymbol"/>
              <a:buChar char=""/>
            </a:pPr>
            <a:r>
              <a:rPr lang="ru-RU"/>
              <a:t>Для правки структуры щелкните мышью</a:t>
            </a:r>
            <a:endParaRPr/>
          </a:p>
          <a:p>
            <a:pPr lvl="1">
              <a:buSzPct val="25000"/>
              <a:buFont typeface="StarSymbol"/>
              <a:buChar char=""/>
            </a:pPr>
            <a:r>
              <a:rPr lang="ru-RU"/>
              <a:t>Второй уровень структуры</a:t>
            </a:r>
            <a:endParaRPr/>
          </a:p>
          <a:p>
            <a:pPr lvl="2">
              <a:buSzPct val="25000"/>
              <a:buFont typeface="StarSymbol"/>
              <a:buChar char=""/>
            </a:pPr>
            <a:r>
              <a:rPr lang="ru-RU"/>
              <a:t>Третий уровень структуры</a:t>
            </a:r>
            <a:endParaRPr/>
          </a:p>
          <a:p>
            <a:pPr lvl="3">
              <a:buSzPct val="25000"/>
              <a:buFont typeface="StarSymbol"/>
              <a:buChar char=""/>
            </a:pPr>
            <a:r>
              <a:rPr lang="ru-RU"/>
              <a:t>Четвёртый уровень структуры</a:t>
            </a:r>
            <a:endParaRPr/>
          </a:p>
          <a:p>
            <a:pPr lvl="4">
              <a:buSzPct val="25000"/>
              <a:buFont typeface="StarSymbol"/>
              <a:buChar char=""/>
            </a:pPr>
            <a:r>
              <a:rPr lang="ru-RU"/>
              <a:t>Пятый уровень структуры</a:t>
            </a:r>
            <a:endParaRPr/>
          </a:p>
          <a:p>
            <a:pPr lvl="5">
              <a:buSzPct val="25000"/>
              <a:buFont typeface="StarSymbol"/>
              <a:buChar char=""/>
            </a:pPr>
            <a:r>
              <a:rPr lang="ru-RU"/>
              <a:t>Шестой уровень структуры</a:t>
            </a:r>
            <a:endParaRPr/>
          </a:p>
          <a:p>
            <a:pPr lvl="6">
              <a:buSzPct val="25000"/>
              <a:buFont typeface="StarSymbol"/>
              <a:buChar char=""/>
            </a:pPr>
            <a:r>
              <a:rPr lang="ru-RU"/>
              <a:t>Седьмой уровень структуры</a:t>
            </a:r>
            <a:endParaRPr/>
          </a:p>
        </p:txBody>
      </p:sp>
    </p:spTree>
  </p:cSld>
  <p:clrMap accent1="accent1" accent2="accent2" accent3="accent3" accent4="accent4" accent5="accent5" accent6="accent6" bg1="lt1" bg2="lt2" folHlink="folHlink" hlink="hlink" tx1="dk1" tx2="dk2"/>
  <p:sldLayoutIdLst>
    <p:sldLayoutId id="2147483649" r:id="rId7"/>
    <p:sldLayoutId id="2147483650" r:id="rId8"/>
    <p:sldLayoutId id="2147483651" r:id="rId9"/>
    <p:sldLayoutId id="2147483652" r:id="rId10"/>
    <p:sldLayoutId id="2147483653" r:id="rId11"/>
    <p:sldLayoutId id="2147483654" r:id="rId12"/>
    <p:sldLayoutId id="2147483655" r:id="rId13"/>
    <p:sldLayoutId id="2147483656" r:id="rId14"/>
    <p:sldLayoutId id="2147483657" r:id="rId15"/>
    <p:sldLayoutId id="2147483658" r:id="rId16"/>
    <p:sldLayoutId id="2147483659" r:id="rId17"/>
    <p:sldLayoutId id="2147483660" r:id="rId18"/>
  </p:sldLayoutIdLst>
</p:sldMaster>
</file>

<file path=ppt/slideMasters/slideMaster2.xml><?xml version="1.0" encoding="utf-8"?>
<p:sldMaster xmlns:a="http://schemas.openxmlformats.org/drawingml/2006/main" xmlns:p="http://schemas.openxmlformats.org/presentationml/2006/main" xmlns:r="http://schemas.openxmlformats.org/officeDocument/2006/relationships">
  <p:cSld>
    <p:bg>
      <p:bgPr>
        <a:blipFill>
          <a:blip r:embed="rId2"/>
          <a:stretch>
            <a:fillRect/>
          </a:stretch>
        </a:blip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" id="42" name="Picture 7"/>
          <p:cNvPicPr/>
          <p:nvPr/>
        </p:nvPicPr>
        <p:blipFill>
          <a:blip r:embed="rId3"/>
          <a:srcRect b="0" l="3601" r="0" t="0"/>
          <a:stretch>
            <a:fillRect/>
          </a:stretch>
        </p:blipFill>
        <p:spPr>
          <a:xfrm>
            <a:off x="0" y="2669760"/>
            <a:ext cx="4036320" cy="4187520"/>
          </a:xfrm>
          <a:prstGeom prst="rect">
            <a:avLst/>
          </a:prstGeom>
          <a:ln>
            <a:noFill/>
          </a:ln>
        </p:spPr>
      </p:pic>
      <p:pic>
        <p:nvPicPr>
          <p:cNvPr descr="" id="43" name="Picture 6"/>
          <p:cNvPicPr/>
          <p:nvPr/>
        </p:nvPicPr>
        <p:blipFill>
          <a:blip r:embed="rId4"/>
          <a:srcRect b="0" l="35616" r="0" t="0"/>
          <a:stretch>
            <a:fillRect/>
          </a:stretch>
        </p:blipFill>
        <p:spPr>
          <a:xfrm>
            <a:off x="0" y="2892240"/>
            <a:ext cx="1521720" cy="2364840"/>
          </a:xfrm>
          <a:prstGeom prst="rect">
            <a:avLst/>
          </a:prstGeom>
          <a:ln>
            <a:noFill/>
          </a:ln>
        </p:spPr>
      </p:pic>
      <p:sp>
        <p:nvSpPr>
          <p:cNvPr id="44" name="CustomShape 1"/>
          <p:cNvSpPr/>
          <p:nvPr/>
        </p:nvSpPr>
        <p:spPr>
          <a:xfrm>
            <a:off x="8609040" y="1676520"/>
            <a:ext cx="2818800" cy="2818800"/>
          </a:xfrm>
          <a:prstGeom prst="ellipse">
            <a:avLst/>
          </a:prstGeom>
          <a:gradFill>
            <a:gsLst>
              <a:gs pos="0">
                <a:srgbClr val="50b9c1"/>
              </a:gs>
              <a:gs pos="100000">
                <a:srgbClr val="50b9c1"/>
              </a:gs>
            </a:gsLst>
            <a:path path="circle"/>
          </a:gradFill>
          <a:ln w="9360">
            <a:noFill/>
          </a:ln>
        </p:spPr>
      </p:sp>
      <p:pic>
        <p:nvPicPr>
          <p:cNvPr descr="" id="45" name="Picture 8"/>
          <p:cNvPicPr/>
          <p:nvPr/>
        </p:nvPicPr>
        <p:blipFill>
          <a:blip r:embed="rId5"/>
          <a:srcRect b="0" l="0" r="0" t="28789"/>
          <a:stretch>
            <a:fillRect/>
          </a:stretch>
        </p:blipFill>
        <p:spPr>
          <a:xfrm>
            <a:off x="7999560" y="0"/>
            <a:ext cx="1602720" cy="1140840"/>
          </a:xfrm>
          <a:prstGeom prst="rect">
            <a:avLst/>
          </a:prstGeom>
          <a:ln>
            <a:noFill/>
          </a:ln>
        </p:spPr>
      </p:pic>
      <p:pic>
        <p:nvPicPr>
          <p:cNvPr descr="" id="46" name="Picture 9"/>
          <p:cNvPicPr/>
          <p:nvPr/>
        </p:nvPicPr>
        <p:blipFill>
          <a:blip r:embed="rId6"/>
          <a:srcRect b="23260" l="0" r="0" t="0"/>
          <a:stretch>
            <a:fillRect/>
          </a:stretch>
        </p:blipFill>
        <p:spPr>
          <a:xfrm>
            <a:off x="8605800" y="6095880"/>
            <a:ext cx="992880" cy="761400"/>
          </a:xfrm>
          <a:prstGeom prst="rect">
            <a:avLst/>
          </a:prstGeom>
          <a:ln>
            <a:noFill/>
          </a:ln>
        </p:spPr>
      </p:pic>
      <p:sp>
        <p:nvSpPr>
          <p:cNvPr id="47" name="CustomShape 2"/>
          <p:cNvSpPr/>
          <p:nvPr/>
        </p:nvSpPr>
        <p:spPr>
          <a:xfrm>
            <a:off x="10437840" y="0"/>
            <a:ext cx="685080" cy="1142280"/>
          </a:xfrm>
          <a:prstGeom prst="rect">
            <a:avLst/>
          </a:prstGeom>
          <a:solidFill>
            <a:srgbClr val="b01513"/>
          </a:solidFill>
          <a:ln w="9360">
            <a:noFill/>
          </a:ln>
        </p:spPr>
      </p:sp>
      <p:sp>
        <p:nvSpPr>
          <p:cNvPr id="48" name="PlaceHolder 3"/>
          <p:cNvSpPr>
            <a:spLocks noGrp="1"/>
          </p:cNvSpPr>
          <p:nvPr>
            <p:ph type="title"/>
          </p:nvPr>
        </p:nvSpPr>
        <p:spPr>
          <a:xfrm>
            <a:off x="609480" y="273600"/>
            <a:ext cx="10972440" cy="1144800"/>
          </a:xfrm>
          <a:prstGeom prst="rect">
            <a:avLst/>
          </a:prstGeom>
        </p:spPr>
        <p:txBody>
          <a:bodyPr anchor="ctr" bIns="0" lIns="0" rIns="0" tIns="0" wrap="none"/>
          <a:p>
            <a:pPr algn="ctr"/>
            <a:r>
              <a:rPr lang="ru-RU"/>
              <a:t>Для правки текста заголовка щелкните мышью</a:t>
            </a:r>
            <a:endParaRPr/>
          </a:p>
        </p:txBody>
      </p:sp>
      <p:sp>
        <p:nvSpPr>
          <p:cNvPr id="49" name="PlaceHolder 4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bIns="0" lIns="0" rIns="0" tIns="0" wrap="none"/>
          <a:p>
            <a:pPr>
              <a:buSzPct val="25000"/>
              <a:buFont typeface="StarSymbol"/>
              <a:buChar char=""/>
            </a:pPr>
            <a:r>
              <a:rPr lang="ru-RU"/>
              <a:t>Для правки структуры щелкните мышью</a:t>
            </a:r>
            <a:endParaRPr/>
          </a:p>
          <a:p>
            <a:pPr lvl="1">
              <a:buSzPct val="25000"/>
              <a:buFont typeface="StarSymbol"/>
              <a:buChar char=""/>
            </a:pPr>
            <a:r>
              <a:rPr lang="ru-RU"/>
              <a:t>Второй уровень структуры</a:t>
            </a:r>
            <a:endParaRPr/>
          </a:p>
          <a:p>
            <a:pPr lvl="2">
              <a:buSzPct val="25000"/>
              <a:buFont typeface="StarSymbol"/>
              <a:buChar char=""/>
            </a:pPr>
            <a:r>
              <a:rPr lang="ru-RU"/>
              <a:t>Третий уровень структуры</a:t>
            </a:r>
            <a:endParaRPr/>
          </a:p>
          <a:p>
            <a:pPr lvl="3">
              <a:buSzPct val="25000"/>
              <a:buFont typeface="StarSymbol"/>
              <a:buChar char=""/>
            </a:pPr>
            <a:r>
              <a:rPr lang="ru-RU"/>
              <a:t>Четвёртый уровень структуры</a:t>
            </a:r>
            <a:endParaRPr/>
          </a:p>
          <a:p>
            <a:pPr lvl="4">
              <a:buSzPct val="25000"/>
              <a:buFont typeface="StarSymbol"/>
              <a:buChar char=""/>
            </a:pPr>
            <a:r>
              <a:rPr lang="ru-RU"/>
              <a:t>Пятый уровень структуры</a:t>
            </a:r>
            <a:endParaRPr/>
          </a:p>
          <a:p>
            <a:pPr lvl="5">
              <a:buSzPct val="25000"/>
              <a:buFont typeface="StarSymbol"/>
              <a:buChar char=""/>
            </a:pPr>
            <a:r>
              <a:rPr lang="ru-RU"/>
              <a:t>Шестой уровень структуры</a:t>
            </a:r>
            <a:endParaRPr/>
          </a:p>
          <a:p>
            <a:pPr lvl="6">
              <a:buSzPct val="25000"/>
              <a:buFont typeface="StarSymbol"/>
              <a:buChar char=""/>
            </a:pPr>
            <a:r>
              <a:rPr lang="ru-RU"/>
              <a:t>Седьмой уровень структуры</a:t>
            </a:r>
            <a:endParaRPr/>
          </a:p>
        </p:txBody>
      </p:sp>
    </p:spTree>
  </p:cSld>
  <p:clrMap accent1="accent1" accent2="accent2" accent3="accent3" accent4="accent4" accent5="accent5" accent6="accent6" bg1="lt1" bg2="lt2" folHlink="folHlink" hlink="hlink" tx1="dk1" tx2="dk2"/>
  <p:sldLayoutIdLst>
    <p:sldLayoutId id="2147483662" r:id="rId7"/>
    <p:sldLayoutId id="2147483663" r:id="rId8"/>
    <p:sldLayoutId id="2147483664" r:id="rId9"/>
    <p:sldLayoutId id="2147483665" r:id="rId10"/>
    <p:sldLayoutId id="2147483666" r:id="rId11"/>
    <p:sldLayoutId id="2147483667" r:id="rId12"/>
    <p:sldLayoutId id="2147483668" r:id="rId13"/>
    <p:sldLayoutId id="2147483669" r:id="rId14"/>
    <p:sldLayoutId id="2147483670" r:id="rId15"/>
    <p:sldLayoutId id="2147483671" r:id="rId16"/>
    <p:sldLayoutId id="2147483672" r:id="rId17"/>
    <p:sldLayoutId id="2147483673" r:id="rId18"/>
  </p:sldLayoutIdLst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
</Relationships>
</file>

<file path=ppt/slides/_rels/slide2.xml.rels><?xml version="1.0" encoding="UTF-8"?>
<Relationships xmlns="http://schemas.openxmlformats.org/package/2006/relationships"><Relationship Id="rId1" Type="http://schemas.openxmlformats.org/officeDocument/2006/relationships/image" Target="../media/image15.png"/><Relationship Id="rId2" Type="http://schemas.openxmlformats.org/officeDocument/2006/relationships/slideLayout" Target="../slideLayouts/slideLayout5.xml"/>
</Relationships>
</file>

<file path=ppt/slides/_rels/slide3.xml.rels><?xml version="1.0" encoding="UTF-8"?>
<Relationships xmlns="http://schemas.openxmlformats.org/package/2006/relationships"><Relationship Id="rId1" Type="http://schemas.openxmlformats.org/officeDocument/2006/relationships/image" Target="../media/image16.png"/><Relationship Id="rId2" Type="http://schemas.openxmlformats.org/officeDocument/2006/relationships/image" Target="../media/image17.png"/><Relationship Id="rId3" Type="http://schemas.openxmlformats.org/officeDocument/2006/relationships/slideLayout" Target="../slideLayouts/slideLayout13.xml"/>
</Relationships>
</file>

<file path=ppt/slides/_rels/slide4.xml.rels><?xml version="1.0" encoding="UTF-8"?>
<Relationships xmlns="http://schemas.openxmlformats.org/package/2006/relationships"><Relationship Id="rId1" Type="http://schemas.openxmlformats.org/officeDocument/2006/relationships/image" Target="../media/image18.png"/><Relationship Id="rId2" Type="http://schemas.openxmlformats.org/officeDocument/2006/relationships/slideLayout" Target="../slideLayouts/slideLayout13.xml"/>
</Relationships>
</file>

<file path=ppt/slides/_rels/slide5.xml.rels><?xml version="1.0" encoding="UTF-8"?>
<Relationships xmlns="http://schemas.openxmlformats.org/package/2006/relationships"><Relationship Id="rId1" Type="http://schemas.openxmlformats.org/officeDocument/2006/relationships/image" Target="../media/image19.png"/><Relationship Id="rId2" Type="http://schemas.openxmlformats.org/officeDocument/2006/relationships/slideLayout" Target="../slideLayouts/slideLayout13.xml"/>
</Relationships>
</file>

<file path=ppt/slides/_rels/slide6.xml.rels><?xml version="1.0" encoding="UTF-8"?>
<Relationships xmlns="http://schemas.openxmlformats.org/package/2006/relationships"><Relationship Id="rId1" Type="http://schemas.openxmlformats.org/officeDocument/2006/relationships/image" Target="../media/image20.png"/><Relationship Id="rId2" Type="http://schemas.openxmlformats.org/officeDocument/2006/relationships/image" Target="../media/image21.png"/><Relationship Id="rId3" Type="http://schemas.openxmlformats.org/officeDocument/2006/relationships/slideLayout" Target="../slideLayouts/slideLayout13.xml"/>
</Relationships>
</file>

<file path=ppt/slides/_rels/slide7.xml.rels><?xml version="1.0" encoding="UTF-8"?>
<Relationships xmlns="http://schemas.openxmlformats.org/package/2006/relationships"><Relationship Id="rId1" Type="http://schemas.openxmlformats.org/officeDocument/2006/relationships/image" Target="../media/image22.png"/><Relationship Id="rId2" Type="http://schemas.openxmlformats.org/officeDocument/2006/relationships/image" Target="../media/image23.png"/><Relationship Id="rId3" Type="http://schemas.openxmlformats.org/officeDocument/2006/relationships/image" Target="../media/image24.png"/><Relationship Id="rId4" Type="http://schemas.openxmlformats.org/officeDocument/2006/relationships/slideLayout" Target="../slideLayouts/slideLayout13.xml"/>
</Relationships>
</file>

<file path=ppt/slides/_rels/slide8.xml.rels><?xml version="1.0" encoding="UTF-8"?>
<Relationships xmlns="http://schemas.openxmlformats.org/package/2006/relationships"><Relationship Id="rId1" Type="http://schemas.openxmlformats.org/officeDocument/2006/relationships/image" Target="../media/image25.png"/><Relationship Id="rId2" Type="http://schemas.openxmlformats.org/officeDocument/2006/relationships/image" Target="../media/image26.png"/><Relationship Id="rId3" Type="http://schemas.openxmlformats.org/officeDocument/2006/relationships/slideLayout" Target="../slideLayouts/slideLayout13.xml"/>
</Relationships>
</file>

<file path=ppt/slides/_rels/slide9.xml.rels><?xml version="1.0" encoding="UTF-8"?>
<Relationships xmlns="http://schemas.openxmlformats.org/package/2006/relationships"><Relationship Id="rId1" Type="http://schemas.openxmlformats.org/officeDocument/2006/relationships/image" Target="../media/image27.png"/><Relationship Id="rId2" Type="http://schemas.openxmlformats.org/officeDocument/2006/relationships/image" Target="../media/image28.png"/><Relationship Id="rId3" Type="http://schemas.openxmlformats.org/officeDocument/2006/relationships/slideLayout" Target="../slideLayouts/slideLayout13.xml"/>
</Relationships>
</file>

<file path=ppt/slides/_rels/slide10.xml.rels><?xml version="1.0" encoding="UTF-8"?>
<Relationships xmlns="http://schemas.openxmlformats.org/package/2006/relationships"><Relationship Id="rId1" Type="http://schemas.openxmlformats.org/officeDocument/2006/relationships/image" Target="../media/image29.png"/><Relationship Id="rId2" Type="http://schemas.openxmlformats.org/officeDocument/2006/relationships/image" Target="../media/image30.png"/><Relationship Id="rId3" Type="http://schemas.openxmlformats.org/officeDocument/2006/relationships/image" Target="../media/image31.png"/><Relationship Id="rId4" Type="http://schemas.openxmlformats.org/officeDocument/2006/relationships/image" Target="../media/image32.png"/><Relationship Id="rId5" Type="http://schemas.openxmlformats.org/officeDocument/2006/relationships/image" Target="../media/image33.png"/><Relationship Id="rId6" Type="http://schemas.openxmlformats.org/officeDocument/2006/relationships/slideLayout" Target="../slideLayouts/slideLayout13.xml"/>
</Relationships>
</file>

<file path=ppt/slides/_rels/slide11.xml.rels><?xml version="1.0" encoding="UTF-8"?>
<Relationships xmlns="http://schemas.openxmlformats.org/package/2006/relationships"><Relationship Id="rId1" Type="http://schemas.openxmlformats.org/officeDocument/2006/relationships/image" Target="../media/image34.png"/><Relationship Id="rId2" Type="http://schemas.openxmlformats.org/officeDocument/2006/relationships/slideLayout" Target="../slideLayouts/slideLayout13.xml"/>
</Relationships>
</file>

<file path=ppt/slides/_rels/slide12.xml.rels><?xml version="1.0" encoding="UTF-8"?>
<Relationships xmlns="http://schemas.openxmlformats.org/package/2006/relationships"><Relationship Id="rId1" Type="http://schemas.openxmlformats.org/officeDocument/2006/relationships/image" Target="../media/image35.png"/><Relationship Id="rId2" Type="http://schemas.openxmlformats.org/officeDocument/2006/relationships/image" Target="../media/image36.png"/><Relationship Id="rId3" Type="http://schemas.openxmlformats.org/officeDocument/2006/relationships/image" Target="../media/image37.png"/><Relationship Id="rId4" Type="http://schemas.openxmlformats.org/officeDocument/2006/relationships/image" Target="../media/image38.png"/><Relationship Id="rId5" Type="http://schemas.openxmlformats.org/officeDocument/2006/relationships/slideLayout" Target="../slideLayouts/slideLayout13.xml"/>
</Relationships>
</file>

<file path=ppt/slides/_rels/slide13.xml.rels><?xml version="1.0" encoding="UTF-8"?>
<Relationships xmlns="http://schemas.openxmlformats.org/package/2006/relationships"><Relationship Id="rId1" Type="http://schemas.openxmlformats.org/officeDocument/2006/relationships/image" Target="../media/image39.png"/><Relationship Id="rId2" Type="http://schemas.openxmlformats.org/officeDocument/2006/relationships/slideLayout" Target="../slideLayouts/slideLayout13.xml"/>
</Relationships>
</file>

<file path=ppt/slides/_rels/slide14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3.xml"/>
</Relationships>
</file>

<file path=ppt/slides/_rels/slide15.xml.rels><?xml version="1.0" encoding="UTF-8"?>
<Relationships xmlns="http://schemas.openxmlformats.org/package/2006/relationships"><Relationship Id="rId1" Type="http://schemas.openxmlformats.org/officeDocument/2006/relationships/slideLayout" Target="../slideLayouts/slideLayout5.xml"/>
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CustomShape 1"/>
          <p:cNvSpPr/>
          <p:nvPr/>
        </p:nvSpPr>
        <p:spPr>
          <a:xfrm>
            <a:off x="646200" y="452880"/>
            <a:ext cx="9721440" cy="5666760"/>
          </a:xfrm>
          <a:prstGeom prst="rect">
            <a:avLst/>
          </a:prstGeom>
          <a:noFill/>
          <a:ln>
            <a:noFill/>
          </a:ln>
        </p:spPr>
        <p:txBody>
          <a:bodyPr anchor="ctr" bIns="0" lIns="0" rIns="0" tIns="0" wrap="none"/>
          <a:p>
            <a:pPr algn="ctr"/>
            <a:r>
              <a:rPr lang="ru-RU" sz="2200"/>
              <a:t>ГБОУ СОШ № 250 Кировского района Санкт-Петербурга</a:t>
            </a:r>
            <a:endParaRPr/>
          </a:p>
          <a:p>
            <a:pPr algn="ctr"/>
            <a:endParaRPr/>
          </a:p>
          <a:p>
            <a:pPr algn="ctr"/>
            <a:endParaRPr/>
          </a:p>
          <a:p>
            <a:pPr algn="ctr"/>
            <a:r>
              <a:rPr lang="ru-RU" sz="2200"/>
              <a:t>Презентация урока 1 «б» класс  </a:t>
            </a:r>
            <a:endParaRPr/>
          </a:p>
          <a:p>
            <a:pPr algn="ctr"/>
            <a:endParaRPr/>
          </a:p>
          <a:p>
            <a:pPr algn="ctr"/>
            <a:r>
              <a:rPr lang="ru-RU" sz="2200"/>
              <a:t>по теме: </a:t>
            </a:r>
            <a:endParaRPr/>
          </a:p>
          <a:p>
            <a:endParaRPr/>
          </a:p>
          <a:p>
            <a:pPr algn="ctr"/>
            <a:r>
              <a:rPr lang="ru-RU" sz="4400"/>
              <a:t>«Полезные советы доктора Айболита»</a:t>
            </a:r>
            <a:endParaRPr/>
          </a:p>
          <a:p>
            <a:endParaRPr/>
          </a:p>
          <a:p>
            <a:endParaRPr/>
          </a:p>
          <a:p>
            <a:pPr algn="ctr">
              <a:lnSpc>
                <a:spcPct val="100000"/>
              </a:lnSpc>
            </a:pPr>
            <a:r>
              <a:rPr lang="ru-RU" sz="2800"/>
              <a:t>Кл. Руководитель: Люлькина Валентина Николаевна.</a:t>
            </a:r>
            <a:endParaRPr/>
          </a:p>
        </p:txBody>
      </p:sp>
    </p:spTree>
  </p:cSld>
  <p:timing>
    <p:tnLst>
      <p:par>
        <p:cTn dur="indefinite" id="1" nodeType="tmRoot" restart="never">
          <p:childTnLst>
            <p:seq>
              <p:cTn id="2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CustomShape 1"/>
          <p:cNvSpPr/>
          <p:nvPr/>
        </p:nvSpPr>
        <p:spPr>
          <a:xfrm>
            <a:off x="327600" y="395640"/>
            <a:ext cx="12949920" cy="395532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Очень добрый доктор этот.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Звери шлют ему приветы.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В даль любую он идёт,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если кто-то позовёт.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Он без дела не сидит -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descr="" id="86" name="Рисунок 2"/>
          <p:cNvPicPr/>
          <p:nvPr/>
        </p:nvPicPr>
        <p:blipFill>
          <a:blip r:embed="rId1"/>
          <a:stretch>
            <a:fillRect/>
          </a:stretch>
        </p:blipFill>
        <p:spPr>
          <a:xfrm>
            <a:off x="6636960" y="1143000"/>
            <a:ext cx="5714280" cy="571428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3" nodeType="tmRoot" restart="never">
          <p:childTnLst>
            <p:seq>
              <p:cTn id="4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Айболит</a:t>
            </a:r>
            <a:endParaRPr/>
          </a:p>
        </p:txBody>
      </p:sp>
      <p:pic>
        <p:nvPicPr>
          <p:cNvPr descr="" id="88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24920" y="1577520"/>
            <a:ext cx="3969000" cy="5104800"/>
          </a:xfrm>
          <a:prstGeom prst="rect">
            <a:avLst/>
          </a:prstGeom>
          <a:ln>
            <a:noFill/>
          </a:ln>
        </p:spPr>
      </p:pic>
      <p:pic>
        <p:nvPicPr>
          <p:cNvPr descr="" id="89" name="Рисунок 4"/>
          <p:cNvPicPr/>
          <p:nvPr/>
        </p:nvPicPr>
        <p:blipFill>
          <a:blip r:embed="rId2"/>
          <a:stretch>
            <a:fillRect/>
          </a:stretch>
        </p:blipFill>
        <p:spPr>
          <a:xfrm>
            <a:off x="4339800" y="2292840"/>
            <a:ext cx="7572240" cy="425916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5" nodeType="tmRoot" restart="never">
          <p:childTnLst>
            <p:seq>
              <p:cTn id="6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" id="90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748520" y="228960"/>
            <a:ext cx="8391240" cy="6293160"/>
          </a:xfrm>
          <a:prstGeom prst="rect">
            <a:avLst/>
          </a:prstGeom>
          <a:ln>
            <a:noFill/>
          </a:ln>
        </p:spPr>
      </p:pic>
    </p:spTree>
  </p:cSld>
</p:sld>
</file>

<file path=ppt/slides/slide5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Чтоб здоровье сохранить, организм свой укрепить,</a:t>
            </a:r>
            <a:endParaRPr/>
          </a:p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Знает вся моя семья должен быть режим у дня. </a:t>
            </a:r>
            <a:endParaRPr/>
          </a:p>
        </p:txBody>
      </p:sp>
      <p:pic>
        <p:nvPicPr>
          <p:cNvPr descr="" id="92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3797640" y="2289600"/>
            <a:ext cx="4350600" cy="435060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7" nodeType="tmRoot" restart="never">
          <p:childTnLst>
            <p:seq>
              <p:cTn id="8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CustomShape 1"/>
          <p:cNvSpPr/>
          <p:nvPr/>
        </p:nvSpPr>
        <p:spPr>
          <a:xfrm>
            <a:off x="838080" y="870120"/>
            <a:ext cx="10514880" cy="132480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Следует, ребята, знать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Нужно всем подольше спать.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Ну а утром не лениться–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На зарядку становиться!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descr="" id="94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42920" y="3313080"/>
            <a:ext cx="5109120" cy="3192840"/>
          </a:xfrm>
          <a:prstGeom prst="rect">
            <a:avLst/>
          </a:prstGeom>
          <a:ln>
            <a:noFill/>
          </a:ln>
        </p:spPr>
      </p:pic>
      <p:pic>
        <p:nvPicPr>
          <p:cNvPr descr="" id="95" name="Рисунок 4"/>
          <p:cNvPicPr/>
          <p:nvPr/>
        </p:nvPicPr>
        <p:blipFill>
          <a:blip r:embed="rId2"/>
          <a:stretch>
            <a:fillRect/>
          </a:stretch>
        </p:blipFill>
        <p:spPr>
          <a:xfrm>
            <a:off x="5443560" y="3313080"/>
            <a:ext cx="6210720" cy="346284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9" nodeType="tmRoot" restart="never">
          <p:childTnLst>
            <p:seq>
              <p:cTn id="10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Сели - встали, сели - встали.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До земли рукой достали.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Ножками потопали,</a:t>
            </a:r>
            <a:endParaRPr/>
          </a:p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Ручками похлопали.</a:t>
            </a:r>
            <a:endParaRPr/>
          </a:p>
        </p:txBody>
      </p:sp>
      <p:pic>
        <p:nvPicPr>
          <p:cNvPr descr="" id="97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84320" y="3146760"/>
            <a:ext cx="3142440" cy="3428280"/>
          </a:xfrm>
          <a:prstGeom prst="rect">
            <a:avLst/>
          </a:prstGeom>
          <a:ln>
            <a:noFill/>
          </a:ln>
        </p:spPr>
      </p:pic>
      <p:pic>
        <p:nvPicPr>
          <p:cNvPr descr="" id="98" name="Рисунок 5"/>
          <p:cNvPicPr/>
          <p:nvPr/>
        </p:nvPicPr>
        <p:blipFill>
          <a:blip r:embed="rId2"/>
          <a:stretch>
            <a:fillRect/>
          </a:stretch>
        </p:blipFill>
        <p:spPr>
          <a:xfrm>
            <a:off x="8758080" y="381240"/>
            <a:ext cx="3218760" cy="4590360"/>
          </a:xfrm>
          <a:prstGeom prst="rect">
            <a:avLst/>
          </a:prstGeom>
          <a:ln>
            <a:noFill/>
          </a:ln>
        </p:spPr>
      </p:pic>
      <p:pic>
        <p:nvPicPr>
          <p:cNvPr descr="" id="99" name="Рисунок 6"/>
          <p:cNvPicPr/>
          <p:nvPr/>
        </p:nvPicPr>
        <p:blipFill>
          <a:blip r:embed="rId3"/>
          <a:stretch>
            <a:fillRect/>
          </a:stretch>
        </p:blipFill>
        <p:spPr>
          <a:xfrm>
            <a:off x="4368960" y="2739600"/>
            <a:ext cx="3941640" cy="394164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11" nodeType="tmRoot" restart="never">
          <p:childTnLst>
            <p:seq>
              <p:cTn id="12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CustomShape 1"/>
          <p:cNvSpPr/>
          <p:nvPr/>
        </p:nvSpPr>
        <p:spPr>
          <a:xfrm>
            <a:off x="155880" y="160560"/>
            <a:ext cx="10514880" cy="132480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Рано утром каждый день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Умываться нам не лень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Зубы, волосы, ногти и уши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Почистим, помоем мы и посушим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С мылом, расческой, шампунем и пастой</a:t>
            </a:r>
            <a:endParaRPr/>
          </a:p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Будешь ты чистым, пушистым, гривастым.</a:t>
            </a:r>
            <a:endParaRPr/>
          </a:p>
        </p:txBody>
      </p:sp>
      <p:pic>
        <p:nvPicPr>
          <p:cNvPr descr="" id="101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009080" y="4184280"/>
            <a:ext cx="5459400" cy="2536560"/>
          </a:xfrm>
          <a:prstGeom prst="rect">
            <a:avLst/>
          </a:prstGeom>
          <a:ln>
            <a:noFill/>
          </a:ln>
        </p:spPr>
      </p:pic>
      <p:pic>
        <p:nvPicPr>
          <p:cNvPr descr="" id="102" name="Рисунок 4"/>
          <p:cNvPicPr/>
          <p:nvPr/>
        </p:nvPicPr>
        <p:blipFill>
          <a:blip r:embed="rId2"/>
          <a:stretch>
            <a:fillRect/>
          </a:stretch>
        </p:blipFill>
        <p:spPr>
          <a:xfrm>
            <a:off x="9225720" y="0"/>
            <a:ext cx="2965320" cy="296532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13" nodeType="tmRoot" restart="never">
          <p:childTnLst>
            <p:seq>
              <p:cTn id="14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CustomShape 1"/>
          <p:cNvSpPr/>
          <p:nvPr/>
        </p:nvSpPr>
        <p:spPr>
          <a:xfrm>
            <a:off x="200880" y="119520"/>
            <a:ext cx="7909200" cy="73980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Также нужно правильно питаться</a:t>
            </a:r>
            <a:endParaRPr/>
          </a:p>
        </p:txBody>
      </p:sp>
      <p:pic>
        <p:nvPicPr>
          <p:cNvPr descr="" id="104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200880" y="928080"/>
            <a:ext cx="6876360" cy="3599640"/>
          </a:xfrm>
          <a:prstGeom prst="rect">
            <a:avLst/>
          </a:prstGeom>
          <a:ln>
            <a:noFill/>
          </a:ln>
        </p:spPr>
      </p:pic>
      <p:pic>
        <p:nvPicPr>
          <p:cNvPr descr="" id="105" name="Рисунок 4"/>
          <p:cNvPicPr/>
          <p:nvPr/>
        </p:nvPicPr>
        <p:blipFill>
          <a:blip r:embed="rId2"/>
          <a:stretch>
            <a:fillRect/>
          </a:stretch>
        </p:blipFill>
        <p:spPr>
          <a:xfrm>
            <a:off x="6850440" y="3248280"/>
            <a:ext cx="5092200" cy="356256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15" nodeType="tmRoot" restart="never">
          <p:childTnLst>
            <p:seq>
              <p:cTn id="16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Кушать овощи и фрукты, 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рыбу, молоко,продукты-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Вот полезная еда, витаминами полна!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descr="" id="107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772920" y="2744280"/>
            <a:ext cx="5526720" cy="3937680"/>
          </a:xfrm>
          <a:prstGeom prst="rect">
            <a:avLst/>
          </a:prstGeom>
          <a:ln>
            <a:noFill/>
          </a:ln>
        </p:spPr>
      </p:pic>
      <p:pic>
        <p:nvPicPr>
          <p:cNvPr descr="" id="108" name="Рисунок 5"/>
          <p:cNvPicPr/>
          <p:nvPr/>
        </p:nvPicPr>
        <p:blipFill>
          <a:blip r:embed="rId2"/>
          <a:stretch>
            <a:fillRect/>
          </a:stretch>
        </p:blipFill>
        <p:spPr>
          <a:xfrm>
            <a:off x="7729200" y="1841040"/>
            <a:ext cx="1236960" cy="1291680"/>
          </a:xfrm>
          <a:prstGeom prst="rect">
            <a:avLst/>
          </a:prstGeom>
          <a:ln>
            <a:noFill/>
          </a:ln>
        </p:spPr>
      </p:pic>
      <p:pic>
        <p:nvPicPr>
          <p:cNvPr descr="" id="109" name="Рисунок 6"/>
          <p:cNvPicPr/>
          <p:nvPr/>
        </p:nvPicPr>
        <p:blipFill>
          <a:blip r:embed="rId3"/>
          <a:stretch>
            <a:fillRect/>
          </a:stretch>
        </p:blipFill>
        <p:spPr>
          <a:xfrm>
            <a:off x="9818280" y="1938600"/>
            <a:ext cx="1944000" cy="1096560"/>
          </a:xfrm>
          <a:prstGeom prst="rect">
            <a:avLst/>
          </a:prstGeom>
          <a:ln>
            <a:noFill/>
          </a:ln>
        </p:spPr>
      </p:pic>
      <p:pic>
        <p:nvPicPr>
          <p:cNvPr descr="" id="110" name="Рисунок 7"/>
          <p:cNvPicPr/>
          <p:nvPr/>
        </p:nvPicPr>
        <p:blipFill>
          <a:blip r:embed="rId4"/>
          <a:stretch>
            <a:fillRect/>
          </a:stretch>
        </p:blipFill>
        <p:spPr>
          <a:xfrm>
            <a:off x="7472880" y="3496680"/>
            <a:ext cx="2346480" cy="2047680"/>
          </a:xfrm>
          <a:prstGeom prst="rect">
            <a:avLst/>
          </a:prstGeom>
          <a:ln>
            <a:noFill/>
          </a:ln>
        </p:spPr>
      </p:pic>
      <p:pic>
        <p:nvPicPr>
          <p:cNvPr descr="" id="111" name="Рисунок 8"/>
          <p:cNvPicPr/>
          <p:nvPr/>
        </p:nvPicPr>
        <p:blipFill>
          <a:blip r:embed="rId5"/>
          <a:stretch>
            <a:fillRect/>
          </a:stretch>
        </p:blipFill>
        <p:spPr>
          <a:xfrm>
            <a:off x="9818280" y="3806640"/>
            <a:ext cx="2084400" cy="223056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17" nodeType="tmRoot" restart="never">
          <p:childTnLst>
            <p:seq>
              <p:cTn id="18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На прогулку  выходи, свежим воздухом дыши.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Только помни при уходе: одеваться по погоде!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descr="" id="113" name="Объект 4"/>
          <p:cNvPicPr/>
          <p:nvPr/>
        </p:nvPicPr>
        <p:blipFill>
          <a:blip r:embed="rId1"/>
          <a:stretch>
            <a:fillRect/>
          </a:stretch>
        </p:blipFill>
        <p:spPr>
          <a:xfrm>
            <a:off x="3736800" y="2497680"/>
            <a:ext cx="6525360" cy="416880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19" nodeType="tmRoot" restart="never">
          <p:childTnLst>
            <p:seq>
              <p:cTn id="20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CustomShape 1"/>
          <p:cNvSpPr/>
          <p:nvPr/>
        </p:nvSpPr>
        <p:spPr>
          <a:xfrm>
            <a:off x="306000" y="801720"/>
            <a:ext cx="10514880" cy="132480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Ну, а если уж случилось: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Разболеться получилось,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Знай, к врачу тебе пора.</a:t>
            </a:r>
            <a:endParaRPr/>
          </a:p>
          <a:p>
            <a:r>
              <a:rPr lang="ru-RU" sz="4200">
                <a:solidFill>
                  <a:srgbClr val="ebebeb"/>
                </a:solidFill>
                <a:latin typeface="Century Gothic"/>
              </a:rPr>
              <a:t>Он поможет нам всегда!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  <p:pic>
        <p:nvPicPr>
          <p:cNvPr descr="" id="115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6152040" y="3321000"/>
            <a:ext cx="2206080" cy="3023280"/>
          </a:xfrm>
          <a:prstGeom prst="rect">
            <a:avLst/>
          </a:prstGeom>
          <a:ln>
            <a:noFill/>
          </a:ln>
        </p:spPr>
      </p:pic>
      <p:pic>
        <p:nvPicPr>
          <p:cNvPr descr="" id="116" name="Рисунок 4"/>
          <p:cNvPicPr/>
          <p:nvPr/>
        </p:nvPicPr>
        <p:blipFill>
          <a:blip r:embed="rId2"/>
          <a:stretch>
            <a:fillRect/>
          </a:stretch>
        </p:blipFill>
        <p:spPr>
          <a:xfrm>
            <a:off x="3189240" y="2927880"/>
            <a:ext cx="2962080" cy="3809520"/>
          </a:xfrm>
          <a:prstGeom prst="rect">
            <a:avLst/>
          </a:prstGeom>
          <a:ln>
            <a:noFill/>
          </a:ln>
        </p:spPr>
      </p:pic>
      <p:pic>
        <p:nvPicPr>
          <p:cNvPr descr="" id="117" name="Рисунок 5"/>
          <p:cNvPicPr/>
          <p:nvPr/>
        </p:nvPicPr>
        <p:blipFill>
          <a:blip r:embed="rId3"/>
          <a:stretch>
            <a:fillRect/>
          </a:stretch>
        </p:blipFill>
        <p:spPr>
          <a:xfrm>
            <a:off x="9419400" y="336600"/>
            <a:ext cx="2504880" cy="2498760"/>
          </a:xfrm>
          <a:prstGeom prst="rect">
            <a:avLst/>
          </a:prstGeom>
          <a:ln>
            <a:noFill/>
          </a:ln>
        </p:spPr>
      </p:pic>
      <p:pic>
        <p:nvPicPr>
          <p:cNvPr descr="" id="118" name="Рисунок 6"/>
          <p:cNvPicPr/>
          <p:nvPr/>
        </p:nvPicPr>
        <p:blipFill>
          <a:blip r:embed="rId4"/>
          <a:stretch>
            <a:fillRect/>
          </a:stretch>
        </p:blipFill>
        <p:spPr>
          <a:xfrm>
            <a:off x="306000" y="3435120"/>
            <a:ext cx="2383200" cy="2388960"/>
          </a:xfrm>
          <a:prstGeom prst="rect">
            <a:avLst/>
          </a:prstGeom>
          <a:ln>
            <a:noFill/>
          </a:ln>
        </p:spPr>
      </p:pic>
    </p:spTree>
  </p:cSld>
  <p:timing>
    <p:tnLst>
      <p:par>
        <p:cTn dur="indefinite" id="21" nodeType="tmRoot" restart="never">
          <p:childTnLst>
            <p:seq>
              <p:cTn id="22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" id="119" name="Объект 3"/>
          <p:cNvPicPr/>
          <p:nvPr/>
        </p:nvPicPr>
        <p:blipFill>
          <a:blip r:embed="rId1"/>
          <a:stretch>
            <a:fillRect/>
          </a:stretch>
        </p:blipFill>
        <p:spPr>
          <a:xfrm>
            <a:off x="1676160" y="187920"/>
            <a:ext cx="8736120" cy="6482160"/>
          </a:xfrm>
          <a:prstGeom prst="rect">
            <a:avLst/>
          </a:prstGeom>
          <a:ln>
            <a:noFill/>
          </a:ln>
        </p:spPr>
      </p:pic>
      <p:sp>
        <p:nvSpPr>
          <p:cNvPr id="120" name="CustomShape 1"/>
          <p:cNvSpPr/>
          <p:nvPr/>
        </p:nvSpPr>
        <p:spPr>
          <a:xfrm>
            <a:off x="4549320" y="1267920"/>
            <a:ext cx="2970000" cy="30160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</a:pPr>
            <a:r>
              <a:rPr lang="ru-RU" sz="2400">
                <a:solidFill>
                  <a:srgbClr val="0f282a"/>
                </a:solidFill>
                <a:latin typeface="Century Gothic"/>
              </a:rPr>
              <a:t>Вот те добрые советы,</a:t>
            </a:r>
            <a:endParaRPr/>
          </a:p>
          <a:p>
            <a:pPr>
              <a:lnSpc>
                <a:spcPct val="100000"/>
              </a:lnSpc>
            </a:pPr>
            <a:r>
              <a:rPr lang="ru-RU" sz="2400">
                <a:solidFill>
                  <a:srgbClr val="0f282a"/>
                </a:solidFill>
                <a:latin typeface="Century Gothic"/>
              </a:rPr>
              <a:t>В них и спрятаны секреты,</a:t>
            </a:r>
            <a:endParaRPr/>
          </a:p>
          <a:p>
            <a:pPr>
              <a:lnSpc>
                <a:spcPct val="100000"/>
              </a:lnSpc>
            </a:pPr>
            <a:r>
              <a:rPr lang="ru-RU" sz="2400">
                <a:solidFill>
                  <a:srgbClr val="0f282a"/>
                </a:solidFill>
                <a:latin typeface="Century Gothic"/>
              </a:rPr>
              <a:t>Как здоровье сохранить.</a:t>
            </a:r>
            <a:endParaRPr/>
          </a:p>
          <a:p>
            <a:pPr>
              <a:lnSpc>
                <a:spcPct val="100000"/>
              </a:lnSpc>
            </a:pPr>
            <a:r>
              <a:rPr lang="ru-RU" sz="2400">
                <a:solidFill>
                  <a:srgbClr val="0f282a"/>
                </a:solidFill>
                <a:latin typeface="Century Gothic"/>
              </a:rPr>
              <a:t>Научись его ценить! </a:t>
            </a:r>
            <a:endParaRPr/>
          </a:p>
        </p:txBody>
      </p:sp>
    </p:spTree>
  </p:cSld>
</p:sld>
</file>

<file path=ppt/slides/slide14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CustomShape 1"/>
          <p:cNvSpPr/>
          <p:nvPr/>
        </p:nvSpPr>
        <p:spPr>
          <a:xfrm>
            <a:off x="646200" y="452880"/>
            <a:ext cx="9403920" cy="139968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</a:pPr>
            <a:r>
              <a:rPr lang="ru-RU" sz="4200">
                <a:solidFill>
                  <a:srgbClr val="ebebeb"/>
                </a:solidFill>
                <a:latin typeface="Century Gothic"/>
              </a:rPr>
              <a:t>Так говорят в народе:</a:t>
            </a:r>
            <a:endParaRPr/>
          </a:p>
        </p:txBody>
      </p:sp>
      <p:sp>
        <p:nvSpPr>
          <p:cNvPr id="122" name="CustomShape 2"/>
          <p:cNvSpPr/>
          <p:nvPr/>
        </p:nvSpPr>
        <p:spPr>
          <a:xfrm>
            <a:off x="1103400" y="2053080"/>
            <a:ext cx="8946000" cy="419472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От хорошего сна молодеешь.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Начинай новую жизнь не с понедельника, а с утренней зарядки.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Пешком ходить – долго жить.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Чистота – половина здоровья.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После обеда полежи, после ужина походи!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Тот здоровья не знает, кто болен, не бывает. 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Береги платье снову, а здоровье смолоду. </a:t>
            </a:r>
            <a:endParaRPr/>
          </a:p>
          <a:p>
            <a:pPr>
              <a:lnSpc>
                <a:spcPct val="100000"/>
              </a:lnSpc>
              <a:buSzPct val="25000"/>
              <a:buFont charset="2" typeface="Wingdings 3"/>
              <a:buChar char=""/>
            </a:pPr>
            <a:r>
              <a:rPr lang="ru-RU" sz="2000">
                <a:solidFill>
                  <a:srgbClr val="ffffff"/>
                </a:solidFill>
                <a:latin typeface="Century Gothic"/>
              </a:rPr>
              <a:t>Болен – лечись, а здоров – берегись. </a:t>
            </a:r>
            <a:endParaRPr/>
          </a:p>
          <a:p>
            <a:pPr>
              <a:lnSpc>
                <a:spcPct val="100000"/>
              </a:lnSpc>
            </a:pPr>
            <a:endParaRPr/>
          </a:p>
        </p:txBody>
      </p:sp>
    </p:spTree>
  </p:cSld>
  <p:timing>
    <p:tnLst>
      <p:par>
        <p:cTn dur="indefinite" id="23" nodeType="tmRoot" restart="never">
          <p:childTnLst>
            <p:seq>
              <p:cTn id="24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CustomShape 1"/>
          <p:cNvSpPr/>
          <p:nvPr/>
        </p:nvSpPr>
        <p:spPr>
          <a:xfrm>
            <a:off x="1370520" y="2316600"/>
            <a:ext cx="10514880" cy="1324800"/>
          </a:xfrm>
          <a:prstGeom prst="rect">
            <a:avLst/>
          </a:prstGeom>
          <a:noFill/>
          <a:ln>
            <a:noFill/>
          </a:ln>
        </p:spPr>
        <p:txBody>
          <a:bodyPr bIns="45000" lIns="90000" rIns="90000" tIns="45000"/>
          <a:p>
            <a:pPr>
              <a:lnSpc>
                <a:spcPct val="100000"/>
              </a:lnSpc>
            </a:pPr>
            <a:r>
              <a:rPr lang="ru-RU" sz="7200">
                <a:solidFill>
                  <a:srgbClr val="ebebeb"/>
                </a:solidFill>
                <a:latin typeface="Century Gothic"/>
              </a:rPr>
              <a:t>Доброго здоровья!</a:t>
            </a:r>
            <a:endParaRPr/>
          </a:p>
        </p:txBody>
      </p:sp>
    </p:spTree>
  </p:cSld>
  <p:timing>
    <p:tnLst>
      <p:par>
        <p:cTn dur="indefinite" id="25" nodeType="tmRoot" restart="never">
          <p:childTnLst>
            <p:seq>
              <p:cTn id="26" nodeType="mainSeq"/>
              <p:prevCondLst>
                <p:cond delay="0" evt="onPrev">
                  <p:tgtEl>
                    <p:sldTgt/>
                  </p:tgtEl>
                </p:cond>
              </p:prevCondLst>
              <p:nextCondLst>
                <p:cond delay="0"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