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6" r:id="rId3"/>
    <p:sldId id="257" r:id="rId4"/>
    <p:sldId id="275" r:id="rId5"/>
    <p:sldId id="283" r:id="rId6"/>
    <p:sldId id="278" r:id="rId7"/>
    <p:sldId id="281" r:id="rId8"/>
    <p:sldId id="280" r:id="rId9"/>
    <p:sldId id="258" r:id="rId10"/>
    <p:sldId id="276" r:id="rId11"/>
    <p:sldId id="284" r:id="rId12"/>
    <p:sldId id="285" r:id="rId13"/>
    <p:sldId id="286" r:id="rId14"/>
    <p:sldId id="287" r:id="rId15"/>
    <p:sldId id="288" r:id="rId16"/>
    <p:sldId id="289" r:id="rId17"/>
    <p:sldId id="290" r:id="rId18"/>
    <p:sldId id="291" r:id="rId19"/>
    <p:sldId id="292" r:id="rId20"/>
    <p:sldId id="293" r:id="rId2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33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588" autoAdjust="0"/>
    <p:restoredTop sz="94624" autoAdjust="0"/>
  </p:normalViewPr>
  <p:slideViewPr>
    <p:cSldViewPr>
      <p:cViewPr varScale="1">
        <p:scale>
          <a:sx n="82" d="100"/>
          <a:sy n="82" d="100"/>
        </p:scale>
        <p:origin x="-1536" y="-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03.02.2017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0016-016-Savanna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00034" y="1862728"/>
            <a:ext cx="3281540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5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Что такое</a:t>
            </a:r>
            <a:endParaRPr lang="ru-RU" sz="54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214282" y="4572008"/>
            <a:ext cx="417499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6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и </a:t>
            </a:r>
            <a:r>
              <a:rPr lang="ru-RU" sz="36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кто её обитатели.</a:t>
            </a:r>
            <a:endParaRPr lang="ru-RU" sz="36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0" y="2839706"/>
            <a:ext cx="4572000" cy="144655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86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саванна</a:t>
            </a:r>
            <a:r>
              <a:rPr lang="ru-RU" sz="40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</a:t>
            </a:r>
            <a:endParaRPr lang="ru-RU" sz="40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3460882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2" y="1897387"/>
            <a:ext cx="9144032" cy="496063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285852" y="83272"/>
            <a:ext cx="6766404" cy="16312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6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Саванны</a:t>
            </a:r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- это тропические степи </a:t>
            </a:r>
          </a:p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 высокой травой и отдельными </a:t>
            </a:r>
          </a:p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деревьями.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1077592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34413"/>
            <a:ext cx="9144000" cy="602361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68806" y="65766"/>
            <a:ext cx="8518036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Они типичны для экваториального климата</a:t>
            </a:r>
          </a:p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 резким разделением года на сухой …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228638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51823"/>
            <a:ext cx="9144000" cy="610617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214546" y="83272"/>
            <a:ext cx="500694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… и дождливый периоды.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gNr70CD0Mx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2" y="0"/>
            <a:ext cx="9175720" cy="688179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4286248" y="214290"/>
            <a:ext cx="195534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400" b="1" dirty="0" smtClean="0"/>
              <a:t>После дождя</a:t>
            </a:r>
            <a:endParaRPr lang="ru-RU" sz="2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120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2" y="1613203"/>
            <a:ext cx="9144032" cy="524482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357158" y="73390"/>
            <a:ext cx="8468409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Зима в саванне – сухой, жаркий период. </a:t>
            </a:r>
          </a:p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Поэтому у деревьев жесткие листья, а крона</a:t>
            </a:r>
          </a:p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похожа на зонтик.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jalapc3a3o-to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2" y="-24"/>
            <a:ext cx="9144032" cy="6015811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42769" y="6000768"/>
            <a:ext cx="885838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Но можно впитывать и сохранять воду в себе -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0026-026-Baobab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24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3071802" y="-24"/>
            <a:ext cx="324319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как это дерево!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Awmapworld.bmp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3" y="928670"/>
            <a:ext cx="9118013" cy="4000528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-32" y="5280740"/>
            <a:ext cx="9083191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Саванны находятся на всех континентах вдоль</a:t>
            </a:r>
          </a:p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экватора и не выходят за границы тропиков.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img243333_1-1_Oblasti_rasprostraneniya_preriy_i_savann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338918"/>
            <a:ext cx="9144000" cy="501904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786050" y="415333"/>
            <a:ext cx="360650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Так лучше видно?</a:t>
            </a:r>
            <a:endParaRPr lang="ru-RU" sz="3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savanna_colornn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7952109" cy="68580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8358214" y="-71462"/>
            <a:ext cx="538930" cy="69865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Ж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И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О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Т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Ы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Е</a:t>
            </a:r>
          </a:p>
          <a:p>
            <a:pPr algn="ctr"/>
            <a:endParaRPr lang="ru-RU" sz="2800" b="1" dirty="0" smtClean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А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А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</a:t>
            </a:r>
          </a:p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Ы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bxjilc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071546"/>
            <a:ext cx="9144000" cy="538353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928926" y="428604"/>
            <a:ext cx="335322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Африканские слоны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d83580bcc4d3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214810" y="142852"/>
            <a:ext cx="129554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Жираф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4913__500x400_savanny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71472"/>
            <a:ext cx="9144000" cy="64008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3571868" y="5929330"/>
            <a:ext cx="235006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Антилопы Гну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0_6ef02_e85b047d_XL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00496" y="5715016"/>
            <a:ext cx="145745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Носорог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0_45912_5b3550eb_L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496626"/>
            <a:ext cx="9144000" cy="608990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428860" y="285728"/>
            <a:ext cx="456317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Бородавочники и антилопы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0_6a71f_55485140_XL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240030"/>
            <a:ext cx="9144000" cy="637794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929586" y="500042"/>
            <a:ext cx="76976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Лев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36d2b3e1ea42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205862"/>
            <a:ext cx="9144000" cy="478536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3714744" y="357166"/>
            <a:ext cx="176445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Фламинго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photo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81000"/>
            <a:ext cx="9144000" cy="6096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3714744" y="357166"/>
            <a:ext cx="125585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800" b="1" dirty="0" smtClean="0"/>
              <a:t>Гепард</a:t>
            </a:r>
            <a:endParaRPr lang="ru-RU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1206986418_acacia-tree-over-the-savannah-kenya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428860" y="214290"/>
            <a:ext cx="439716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32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Спасибо за внимание !</a:t>
            </a:r>
            <a:endParaRPr lang="ru-RU" sz="3200" b="1" dirty="0">
              <a:solidFill>
                <a:srgbClr val="FFFF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571472" y="6334804"/>
            <a:ext cx="768236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8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Выполнил ученик 1 б класса </a:t>
            </a:r>
            <a:r>
              <a:rPr lang="ru-RU" sz="2800" b="1" dirty="0" err="1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Самтонов</a:t>
            </a:r>
            <a:r>
              <a:rPr lang="ru-RU" sz="28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2800" b="1" dirty="0" err="1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Эрдем</a:t>
            </a:r>
            <a:endParaRPr lang="ru-RU" sz="2800" b="1" dirty="0">
              <a:solidFill>
                <a:srgbClr val="FFFF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238</TotalTime>
  <Words>131</Words>
  <PresentationFormat>Экран (4:3)</PresentationFormat>
  <Paragraphs>44</Paragraphs>
  <Slides>20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20</vt:i4>
      </vt:variant>
    </vt:vector>
  </HeadingPairs>
  <TitlesOfParts>
    <vt:vector size="21" baseType="lpstr">
      <vt:lpstr>Тема Office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  <vt:lpstr>Слайд 15</vt:lpstr>
      <vt:lpstr>Слайд 16</vt:lpstr>
      <vt:lpstr>Слайд 17</vt:lpstr>
      <vt:lpstr>Слайд 18</vt:lpstr>
      <vt:lpstr>Слайд 19</vt:lpstr>
      <vt:lpstr>Слайд 20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User</dc:creator>
  <cp:lastModifiedBy>Наталья</cp:lastModifiedBy>
  <cp:revision>25</cp:revision>
  <dcterms:created xsi:type="dcterms:W3CDTF">2012-02-25T17:44:01Z</dcterms:created>
  <dcterms:modified xsi:type="dcterms:W3CDTF">2017-02-02T20:25:03Z</dcterms:modified>
</cp:coreProperties>
</file>